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4"/>
  </p:sldMasterIdLst>
  <p:notesMasterIdLst>
    <p:notesMasterId r:id="rId42"/>
  </p:notesMasterIdLst>
  <p:handoutMasterIdLst>
    <p:handoutMasterId r:id="rId43"/>
  </p:handoutMasterIdLst>
  <p:sldIdLst>
    <p:sldId id="9451" r:id="rId5"/>
    <p:sldId id="286" r:id="rId6"/>
    <p:sldId id="309" r:id="rId7"/>
    <p:sldId id="317" r:id="rId8"/>
    <p:sldId id="318" r:id="rId9"/>
    <p:sldId id="310" r:id="rId10"/>
    <p:sldId id="311" r:id="rId11"/>
    <p:sldId id="312" r:id="rId12"/>
    <p:sldId id="9427" r:id="rId13"/>
    <p:sldId id="316" r:id="rId14"/>
    <p:sldId id="9452" r:id="rId15"/>
    <p:sldId id="9425" r:id="rId16"/>
    <p:sldId id="381" r:id="rId17"/>
    <p:sldId id="384" r:id="rId18"/>
    <p:sldId id="308" r:id="rId19"/>
    <p:sldId id="383" r:id="rId20"/>
    <p:sldId id="9428" r:id="rId21"/>
    <p:sldId id="9430" r:id="rId22"/>
    <p:sldId id="9429" r:id="rId23"/>
    <p:sldId id="9431" r:id="rId24"/>
    <p:sldId id="9432" r:id="rId25"/>
    <p:sldId id="9433" r:id="rId26"/>
    <p:sldId id="256" r:id="rId27"/>
    <p:sldId id="9437" r:id="rId28"/>
    <p:sldId id="9440" r:id="rId29"/>
    <p:sldId id="9449" r:id="rId30"/>
    <p:sldId id="9450" r:id="rId31"/>
    <p:sldId id="9439" r:id="rId32"/>
    <p:sldId id="9441" r:id="rId33"/>
    <p:sldId id="9442" r:id="rId34"/>
    <p:sldId id="9445" r:id="rId35"/>
    <p:sldId id="9446" r:id="rId36"/>
    <p:sldId id="9447" r:id="rId37"/>
    <p:sldId id="9448" r:id="rId38"/>
    <p:sldId id="9443" r:id="rId39"/>
    <p:sldId id="9444" r:id="rId40"/>
    <p:sldId id="682" r:id="rId41"/>
  </p:sldIdLst>
  <p:sldSz cx="12188825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  <p15:guide id="4" orient="horz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050"/>
    <a:srgbClr val="FF3C00"/>
    <a:srgbClr val="DA291C"/>
    <a:srgbClr val="76AE0A"/>
    <a:srgbClr val="BAC54B"/>
    <a:srgbClr val="FCB239"/>
    <a:srgbClr val="FAC76C"/>
    <a:srgbClr val="FF9B71"/>
    <a:srgbClr val="E96187"/>
    <a:srgbClr val="31A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D0EAA5-C23E-E945-9FD6-CBBF1F717E8F}" v="345" dt="2020-03-23T23:03:10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2"/>
    <p:restoredTop sz="94661"/>
  </p:normalViewPr>
  <p:slideViewPr>
    <p:cSldViewPr snapToGrid="0" snapToObjects="1">
      <p:cViewPr varScale="1">
        <p:scale>
          <a:sx n="127" d="100"/>
          <a:sy n="127" d="100"/>
        </p:scale>
        <p:origin x="608" y="176"/>
      </p:cViewPr>
      <p:guideLst>
        <p:guide orient="horz" pos="4063"/>
        <p:guide orient="horz" pos="490"/>
        <p:guide pos="3839"/>
        <p:guide orient="horz" pos="1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vor Paulsen" userId="69463049-692a-4bee-a34a-f115976f49fe" providerId="ADAL" clId="{CAD0EAA5-C23E-E945-9FD6-CBBF1F717E8F}"/>
    <pc:docChg chg="undo redo custSel mod addSld delSld modSld sldOrd modMainMaster">
      <pc:chgData name="Trevor Paulsen" userId="69463049-692a-4bee-a34a-f115976f49fe" providerId="ADAL" clId="{CAD0EAA5-C23E-E945-9FD6-CBBF1F717E8F}" dt="2020-03-23T23:03:46.953" v="5092" actId="478"/>
      <pc:docMkLst>
        <pc:docMk/>
      </pc:docMkLst>
      <pc:sldChg chg="add del">
        <pc:chgData name="Trevor Paulsen" userId="69463049-692a-4bee-a34a-f115976f49fe" providerId="ADAL" clId="{CAD0EAA5-C23E-E945-9FD6-CBBF1F717E8F}" dt="2020-03-20T15:13:27.687" v="4779"/>
        <pc:sldMkLst>
          <pc:docMk/>
          <pc:sldMk cId="291698091" sldId="256"/>
        </pc:sldMkLst>
      </pc:sldChg>
      <pc:sldChg chg="addSp delSp modSp add">
        <pc:chgData name="Trevor Paulsen" userId="69463049-692a-4bee-a34a-f115976f49fe" providerId="ADAL" clId="{CAD0EAA5-C23E-E945-9FD6-CBBF1F717E8F}" dt="2020-03-20T15:16:25.420" v="4816" actId="1035"/>
        <pc:sldMkLst>
          <pc:docMk/>
          <pc:sldMk cId="3815302969" sldId="256"/>
        </pc:sldMkLst>
        <pc:spChg chg="mod">
          <ac:chgData name="Trevor Paulsen" userId="69463049-692a-4bee-a34a-f115976f49fe" providerId="ADAL" clId="{CAD0EAA5-C23E-E945-9FD6-CBBF1F717E8F}" dt="2020-03-20T15:15:05.868" v="4790" actId="1076"/>
          <ac:spMkLst>
            <pc:docMk/>
            <pc:sldMk cId="3815302969" sldId="256"/>
            <ac:spMk id="326" creationId="{00000000-0000-0000-0000-000000000000}"/>
          </ac:spMkLst>
        </pc:spChg>
        <pc:spChg chg="mod">
          <ac:chgData name="Trevor Paulsen" userId="69463049-692a-4bee-a34a-f115976f49fe" providerId="ADAL" clId="{CAD0EAA5-C23E-E945-9FD6-CBBF1F717E8F}" dt="2020-03-20T15:16:25.420" v="4816" actId="1035"/>
          <ac:spMkLst>
            <pc:docMk/>
            <pc:sldMk cId="3815302969" sldId="256"/>
            <ac:spMk id="327" creationId="{00000000-0000-0000-0000-000000000000}"/>
          </ac:spMkLst>
        </pc:spChg>
        <pc:spChg chg="mod">
          <ac:chgData name="Trevor Paulsen" userId="69463049-692a-4bee-a34a-f115976f49fe" providerId="ADAL" clId="{CAD0EAA5-C23E-E945-9FD6-CBBF1F717E8F}" dt="2020-03-20T15:16:14.544" v="4807" actId="1036"/>
          <ac:spMkLst>
            <pc:docMk/>
            <pc:sldMk cId="3815302969" sldId="256"/>
            <ac:spMk id="328" creationId="{00000000-0000-0000-0000-000000000000}"/>
          </ac:spMkLst>
        </pc:spChg>
        <pc:spChg chg="add mod">
          <ac:chgData name="Trevor Paulsen" userId="69463049-692a-4bee-a34a-f115976f49fe" providerId="ADAL" clId="{CAD0EAA5-C23E-E945-9FD6-CBBF1F717E8F}" dt="2020-03-20T15:15:00.095" v="4789" actId="167"/>
          <ac:spMkLst>
            <pc:docMk/>
            <pc:sldMk cId="3815302969" sldId="256"/>
            <ac:spMk id="329" creationId="{17143B9E-B5C5-B04E-8295-1ADFE1BEAE1A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0" creationId="{01EA8AA1-4A36-2F45-815C-6C8C511F04E6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1" creationId="{86C68B15-9AC6-A74A-A7EA-9EAB003CD707}"/>
          </ac:spMkLst>
        </pc:spChg>
        <pc:spChg chg="add mod">
          <ac:chgData name="Trevor Paulsen" userId="69463049-692a-4bee-a34a-f115976f49fe" providerId="ADAL" clId="{CAD0EAA5-C23E-E945-9FD6-CBBF1F717E8F}" dt="2020-03-20T15:15:11.622" v="4791" actId="14100"/>
          <ac:spMkLst>
            <pc:docMk/>
            <pc:sldMk cId="3815302969" sldId="256"/>
            <ac:spMk id="332" creationId="{7855EFBF-CAA4-DF41-BF42-56EBC8730660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3" creationId="{EC15AAE3-91CB-A245-ADC4-3F8697047853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4" creationId="{2C6968B3-1743-1B43-89D4-A1CA6F463A20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5" creationId="{BFB631EA-F09D-FF46-BF97-874AC3BD38FA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6" creationId="{920FAABF-2C73-6F44-B580-6635AA239F29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7" creationId="{9F7176D4-988D-DA42-AB17-FA4EA0E17CBE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8" creationId="{8F4937F3-10BB-0F45-A467-B1B7FE4F3039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9" creationId="{327006B4-1EDE-4F48-B14E-9FF3196318D0}"/>
          </ac:spMkLst>
        </pc:spChg>
        <pc:spChg chg="add del mod">
          <ac:chgData name="Trevor Paulsen" userId="69463049-692a-4bee-a34a-f115976f49fe" providerId="ADAL" clId="{CAD0EAA5-C23E-E945-9FD6-CBBF1F717E8F}" dt="2020-03-20T15:16:01.749" v="4798" actId="478"/>
          <ac:spMkLst>
            <pc:docMk/>
            <pc:sldMk cId="3815302969" sldId="256"/>
            <ac:spMk id="340" creationId="{CBB56CF6-3819-F245-BAD6-F21A6A21192D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41" creationId="{3CA9E918-2B69-D94E-93C0-5CCE09AC01E0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42" creationId="{0F4F95A5-8DA3-204C-8E50-0F6EB72CC584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43" creationId="{280B203C-5A1A-8347-BEB5-B179C0371AE8}"/>
          </ac:spMkLst>
        </pc:spChg>
      </pc:sldChg>
      <pc:sldChg chg="add del">
        <pc:chgData name="Trevor Paulsen" userId="69463049-692a-4bee-a34a-f115976f49fe" providerId="ADAL" clId="{CAD0EAA5-C23E-E945-9FD6-CBBF1F717E8F}" dt="2020-03-20T22:44:56.699" v="4976" actId="2696"/>
        <pc:sldMkLst>
          <pc:docMk/>
          <pc:sldMk cId="1091985735" sldId="278"/>
        </pc:sldMkLst>
      </pc:sldChg>
      <pc:sldChg chg="modSp">
        <pc:chgData name="Trevor Paulsen" userId="69463049-692a-4bee-a34a-f115976f49fe" providerId="ADAL" clId="{CAD0EAA5-C23E-E945-9FD6-CBBF1F717E8F}" dt="2020-03-11T04:39:43.335" v="2175" actId="1076"/>
        <pc:sldMkLst>
          <pc:docMk/>
          <pc:sldMk cId="1027518003" sldId="286"/>
        </pc:sldMkLst>
        <pc:spChg chg="mod">
          <ac:chgData name="Trevor Paulsen" userId="69463049-692a-4bee-a34a-f115976f49fe" providerId="ADAL" clId="{CAD0EAA5-C23E-E945-9FD6-CBBF1F717E8F}" dt="2020-03-11T04:39:43.335" v="2175" actId="1076"/>
          <ac:spMkLst>
            <pc:docMk/>
            <pc:sldMk cId="1027518003" sldId="286"/>
            <ac:spMk id="12" creationId="{8FC95BD2-B796-E141-AC45-283332D4150D}"/>
          </ac:spMkLst>
        </pc:spChg>
      </pc:sldChg>
      <pc:sldChg chg="del">
        <pc:chgData name="Trevor Paulsen" userId="69463049-692a-4bee-a34a-f115976f49fe" providerId="ADAL" clId="{CAD0EAA5-C23E-E945-9FD6-CBBF1F717E8F}" dt="2020-03-11T04:19:01.358" v="1922" actId="2696"/>
        <pc:sldMkLst>
          <pc:docMk/>
          <pc:sldMk cId="4087843707" sldId="288"/>
        </pc:sldMkLst>
      </pc:sldChg>
      <pc:sldChg chg="del">
        <pc:chgData name="Trevor Paulsen" userId="69463049-692a-4bee-a34a-f115976f49fe" providerId="ADAL" clId="{CAD0EAA5-C23E-E945-9FD6-CBBF1F717E8F}" dt="2020-03-11T04:19:01.347" v="1921" actId="2696"/>
        <pc:sldMkLst>
          <pc:docMk/>
          <pc:sldMk cId="4153494248" sldId="294"/>
        </pc:sldMkLst>
      </pc:sldChg>
      <pc:sldChg chg="modSp del modTransition">
        <pc:chgData name="Trevor Paulsen" userId="69463049-692a-4bee-a34a-f115976f49fe" providerId="ADAL" clId="{CAD0EAA5-C23E-E945-9FD6-CBBF1F717E8F}" dt="2020-03-20T22:41:19.279" v="4971" actId="2696"/>
        <pc:sldMkLst>
          <pc:docMk/>
          <pc:sldMk cId="3032678763" sldId="301"/>
        </pc:sldMkLst>
        <pc:spChg chg="mod">
          <ac:chgData name="Trevor Paulsen" userId="69463049-692a-4bee-a34a-f115976f49fe" providerId="ADAL" clId="{CAD0EAA5-C23E-E945-9FD6-CBBF1F717E8F}" dt="2020-03-13T15:16:08.770" v="3442" actId="20577"/>
          <ac:spMkLst>
            <pc:docMk/>
            <pc:sldMk cId="3032678763" sldId="301"/>
            <ac:spMk id="6" creationId="{00000000-0000-0000-0000-000000000000}"/>
          </ac:spMkLst>
        </pc:spChg>
      </pc:sldChg>
      <pc:sldChg chg="del ord">
        <pc:chgData name="Trevor Paulsen" userId="69463049-692a-4bee-a34a-f115976f49fe" providerId="ADAL" clId="{CAD0EAA5-C23E-E945-9FD6-CBBF1F717E8F}" dt="2020-03-20T22:44:55.783" v="4975" actId="2696"/>
        <pc:sldMkLst>
          <pc:docMk/>
          <pc:sldMk cId="2950340944" sldId="304"/>
        </pc:sldMkLst>
      </pc:sldChg>
      <pc:sldChg chg="del">
        <pc:chgData name="Trevor Paulsen" userId="69463049-692a-4bee-a34a-f115976f49fe" providerId="ADAL" clId="{CAD0EAA5-C23E-E945-9FD6-CBBF1F717E8F}" dt="2020-03-11T04:19:01.395" v="1923" actId="2696"/>
        <pc:sldMkLst>
          <pc:docMk/>
          <pc:sldMk cId="3944625921" sldId="307"/>
        </pc:sldMkLst>
      </pc:sldChg>
      <pc:sldChg chg="addSp delSp modSp addAnim delAnim modAnim">
        <pc:chgData name="Trevor Paulsen" userId="69463049-692a-4bee-a34a-f115976f49fe" providerId="ADAL" clId="{CAD0EAA5-C23E-E945-9FD6-CBBF1F717E8F}" dt="2020-03-23T23:03:38.302" v="5087" actId="478"/>
        <pc:sldMkLst>
          <pc:docMk/>
          <pc:sldMk cId="3879654614" sldId="308"/>
        </pc:sldMkLst>
        <pc:spChg chg="add del mod">
          <ac:chgData name="Trevor Paulsen" userId="69463049-692a-4bee-a34a-f115976f49fe" providerId="ADAL" clId="{CAD0EAA5-C23E-E945-9FD6-CBBF1F717E8F}" dt="2020-03-11T04:01:23.216" v="1085" actId="478"/>
          <ac:spMkLst>
            <pc:docMk/>
            <pc:sldMk cId="3879654614" sldId="308"/>
            <ac:spMk id="3" creationId="{C5503B07-2FE9-9A48-8568-BE1767ECC3F6}"/>
          </ac:spMkLst>
        </pc:spChg>
        <pc:spChg chg="del">
          <ac:chgData name="Trevor Paulsen" userId="69463049-692a-4bee-a34a-f115976f49fe" providerId="ADAL" clId="{CAD0EAA5-C23E-E945-9FD6-CBBF1F717E8F}" dt="2020-03-11T04:01:21.358" v="1084" actId="478"/>
          <ac:spMkLst>
            <pc:docMk/>
            <pc:sldMk cId="3879654614" sldId="308"/>
            <ac:spMk id="5" creationId="{00000000-0000-0000-0000-000000000000}"/>
          </ac:spMkLst>
        </pc:spChg>
        <pc:spChg chg="del">
          <ac:chgData name="Trevor Paulsen" userId="69463049-692a-4bee-a34a-f115976f49fe" providerId="ADAL" clId="{CAD0EAA5-C23E-E945-9FD6-CBBF1F717E8F}" dt="2020-03-11T04:01:21.358" v="1084" actId="478"/>
          <ac:spMkLst>
            <pc:docMk/>
            <pc:sldMk cId="3879654614" sldId="308"/>
            <ac:spMk id="6" creationId="{00000000-0000-0000-0000-000000000000}"/>
          </ac:spMkLst>
        </pc:spChg>
        <pc:spChg chg="add del mod">
          <ac:chgData name="Trevor Paulsen" userId="69463049-692a-4bee-a34a-f115976f49fe" providerId="ADAL" clId="{CAD0EAA5-C23E-E945-9FD6-CBBF1F717E8F}" dt="2020-03-11T04:01:23.216" v="1085" actId="478"/>
          <ac:spMkLst>
            <pc:docMk/>
            <pc:sldMk cId="3879654614" sldId="308"/>
            <ac:spMk id="8" creationId="{3650EA48-7331-5A44-B0BD-9F7F49E6288F}"/>
          </ac:spMkLst>
        </pc:spChg>
        <pc:picChg chg="add del mod">
          <ac:chgData name="Trevor Paulsen" userId="69463049-692a-4bee-a34a-f115976f49fe" providerId="ADAL" clId="{CAD0EAA5-C23E-E945-9FD6-CBBF1F717E8F}" dt="2020-03-23T23:03:38.302" v="5087" actId="478"/>
          <ac:picMkLst>
            <pc:docMk/>
            <pc:sldMk cId="3879654614" sldId="308"/>
            <ac:picMk id="9" creationId="{62A88FA3-B7E1-B540-965F-77A2C1E70ADC}"/>
          </ac:picMkLst>
        </pc:picChg>
      </pc:sldChg>
      <pc:sldChg chg="addSp delSp modSp">
        <pc:chgData name="Trevor Paulsen" userId="69463049-692a-4bee-a34a-f115976f49fe" providerId="ADAL" clId="{CAD0EAA5-C23E-E945-9FD6-CBBF1F717E8F}" dt="2020-03-20T22:49:07.782" v="4994" actId="18331"/>
        <pc:sldMkLst>
          <pc:docMk/>
          <pc:sldMk cId="1530473559" sldId="310"/>
        </pc:sldMkLst>
        <pc:spChg chg="topLvl">
          <ac:chgData name="Trevor Paulsen" userId="69463049-692a-4bee-a34a-f115976f49fe" providerId="ADAL" clId="{CAD0EAA5-C23E-E945-9FD6-CBBF1F717E8F}" dt="2020-02-27T03:14:05.771" v="0" actId="478"/>
          <ac:spMkLst>
            <pc:docMk/>
            <pc:sldMk cId="1530473559" sldId="310"/>
            <ac:spMk id="2" creationId="{7E95C8D4-6C07-3742-B9CB-9A394C977113}"/>
          </ac:spMkLst>
        </pc:spChg>
        <pc:spChg chg="add mod">
          <ac:chgData name="Trevor Paulsen" userId="69463049-692a-4bee-a34a-f115976f49fe" providerId="ADAL" clId="{CAD0EAA5-C23E-E945-9FD6-CBBF1F717E8F}" dt="2020-03-11T04:19:56.802" v="1927" actId="1076"/>
          <ac:spMkLst>
            <pc:docMk/>
            <pc:sldMk cId="1530473559" sldId="310"/>
            <ac:spMk id="8" creationId="{857FE9BE-8E8B-844B-AA58-F464DC7B40E4}"/>
          </ac:spMkLst>
        </pc:spChg>
        <pc:spChg chg="mod">
          <ac:chgData name="Trevor Paulsen" userId="69463049-692a-4bee-a34a-f115976f49fe" providerId="ADAL" clId="{CAD0EAA5-C23E-E945-9FD6-CBBF1F717E8F}" dt="2020-03-11T04:20:10.725" v="1946" actId="20577"/>
          <ac:spMkLst>
            <pc:docMk/>
            <pc:sldMk cId="1530473559" sldId="310"/>
            <ac:spMk id="14" creationId="{0C1AAAC3-CE47-7942-8A6D-22F6F726A2F3}"/>
          </ac:spMkLst>
        </pc:spChg>
        <pc:spChg chg="mod">
          <ac:chgData name="Trevor Paulsen" userId="69463049-692a-4bee-a34a-f115976f49fe" providerId="ADAL" clId="{CAD0EAA5-C23E-E945-9FD6-CBBF1F717E8F}" dt="2020-03-12T02:39:15.927" v="2202" actId="20577"/>
          <ac:spMkLst>
            <pc:docMk/>
            <pc:sldMk cId="1530473559" sldId="310"/>
            <ac:spMk id="15" creationId="{7383014F-F3EF-BC41-928B-61404E7E6A3C}"/>
          </ac:spMkLst>
        </pc:spChg>
        <pc:grpChg chg="del">
          <ac:chgData name="Trevor Paulsen" userId="69463049-692a-4bee-a34a-f115976f49fe" providerId="ADAL" clId="{CAD0EAA5-C23E-E945-9FD6-CBBF1F717E8F}" dt="2020-02-27T03:14:05.771" v="0" actId="478"/>
          <ac:grpSpMkLst>
            <pc:docMk/>
            <pc:sldMk cId="1530473559" sldId="310"/>
            <ac:grpSpMk id="3" creationId="{C7A5ECC5-1599-6441-B0BC-EE72F8162367}"/>
          </ac:grpSpMkLst>
        </pc:grpChg>
        <pc:grpChg chg="mod">
          <ac:chgData name="Trevor Paulsen" userId="69463049-692a-4bee-a34a-f115976f49fe" providerId="ADAL" clId="{CAD0EAA5-C23E-E945-9FD6-CBBF1F717E8F}" dt="2020-03-11T04:20:01.530" v="1928" actId="1076"/>
          <ac:grpSpMkLst>
            <pc:docMk/>
            <pc:sldMk cId="1530473559" sldId="310"/>
            <ac:grpSpMk id="10" creationId="{2023686B-F779-834E-9D1D-1C327BF3E7CA}"/>
          </ac:grpSpMkLst>
        </pc:grpChg>
        <pc:grpChg chg="add mod">
          <ac:chgData name="Trevor Paulsen" userId="69463049-692a-4bee-a34a-f115976f49fe" providerId="ADAL" clId="{CAD0EAA5-C23E-E945-9FD6-CBBF1F717E8F}" dt="2020-03-11T04:20:06.882" v="1930" actId="1076"/>
          <ac:grpSpMkLst>
            <pc:docMk/>
            <pc:sldMk cId="1530473559" sldId="310"/>
            <ac:grpSpMk id="13" creationId="{C975282C-EE95-A641-B5B7-CBAFBB9C4663}"/>
          </ac:grpSpMkLst>
        </pc:grpChg>
        <pc:picChg chg="add mod modCrop">
          <ac:chgData name="Trevor Paulsen" userId="69463049-692a-4bee-a34a-f115976f49fe" providerId="ADAL" clId="{CAD0EAA5-C23E-E945-9FD6-CBBF1F717E8F}" dt="2020-03-20T22:48:36.573" v="4980"/>
          <ac:picMkLst>
            <pc:docMk/>
            <pc:sldMk cId="1530473559" sldId="310"/>
            <ac:picMk id="5" creationId="{7F54C0D5-C8A9-C74D-BB93-3159B241E8B4}"/>
          </ac:picMkLst>
        </pc:picChg>
        <pc:picChg chg="add mod">
          <ac:chgData name="Trevor Paulsen" userId="69463049-692a-4bee-a34a-f115976f49fe" providerId="ADAL" clId="{CAD0EAA5-C23E-E945-9FD6-CBBF1F717E8F}" dt="2020-03-20T22:49:07.782" v="4994" actId="18331"/>
          <ac:picMkLst>
            <pc:docMk/>
            <pc:sldMk cId="1530473559" sldId="310"/>
            <ac:picMk id="9" creationId="{C981C415-F652-FF4F-9ABC-C50CDD5BA44C}"/>
          </ac:picMkLst>
        </pc:picChg>
        <pc:picChg chg="del topLvl">
          <ac:chgData name="Trevor Paulsen" userId="69463049-692a-4bee-a34a-f115976f49fe" providerId="ADAL" clId="{CAD0EAA5-C23E-E945-9FD6-CBBF1F717E8F}" dt="2020-02-27T03:14:05.771" v="0" actId="478"/>
          <ac:picMkLst>
            <pc:docMk/>
            <pc:sldMk cId="1530473559" sldId="310"/>
            <ac:picMk id="13" creationId="{E07C9002-FAE5-3C46-A1E6-88DD6AAE5326}"/>
          </ac:picMkLst>
        </pc:picChg>
      </pc:sldChg>
      <pc:sldChg chg="del modTransition">
        <pc:chgData name="Trevor Paulsen" userId="69463049-692a-4bee-a34a-f115976f49fe" providerId="ADAL" clId="{CAD0EAA5-C23E-E945-9FD6-CBBF1F717E8F}" dt="2020-03-20T22:41:38.700" v="4972" actId="2696"/>
        <pc:sldMkLst>
          <pc:docMk/>
          <pc:sldMk cId="3633423717" sldId="313"/>
        </pc:sldMkLst>
      </pc:sldChg>
      <pc:sldChg chg="modSp del modTransition">
        <pc:chgData name="Trevor Paulsen" userId="69463049-692a-4bee-a34a-f115976f49fe" providerId="ADAL" clId="{CAD0EAA5-C23E-E945-9FD6-CBBF1F717E8F}" dt="2020-03-20T22:41:38.717" v="4973" actId="2696"/>
        <pc:sldMkLst>
          <pc:docMk/>
          <pc:sldMk cId="3143762584" sldId="314"/>
        </pc:sldMkLst>
        <pc:spChg chg="mod">
          <ac:chgData name="Trevor Paulsen" userId="69463049-692a-4bee-a34a-f115976f49fe" providerId="ADAL" clId="{CAD0EAA5-C23E-E945-9FD6-CBBF1F717E8F}" dt="2020-03-11T04:31:50.924" v="2107" actId="1076"/>
          <ac:spMkLst>
            <pc:docMk/>
            <pc:sldMk cId="3143762584" sldId="314"/>
            <ac:spMk id="15" creationId="{2B65A7AB-8DA4-7D4B-9A00-9FC4BE8F5D37}"/>
          </ac:spMkLst>
        </pc:spChg>
      </pc:sldChg>
      <pc:sldChg chg="delSp modSp del modAnim">
        <pc:chgData name="Trevor Paulsen" userId="69463049-692a-4bee-a34a-f115976f49fe" providerId="ADAL" clId="{CAD0EAA5-C23E-E945-9FD6-CBBF1F717E8F}" dt="2020-03-11T02:05:17.457" v="705" actId="2696"/>
        <pc:sldMkLst>
          <pc:docMk/>
          <pc:sldMk cId="1145248158" sldId="315"/>
        </pc:sldMkLst>
        <pc:spChg chg="mod">
          <ac:chgData name="Trevor Paulsen" userId="69463049-692a-4bee-a34a-f115976f49fe" providerId="ADAL" clId="{CAD0EAA5-C23E-E945-9FD6-CBBF1F717E8F}" dt="2020-03-11T01:56:03.315" v="483" actId="20577"/>
          <ac:spMkLst>
            <pc:docMk/>
            <pc:sldMk cId="1145248158" sldId="315"/>
            <ac:spMk id="20" creationId="{0246C168-CFE4-C748-B2CC-CEB7A05B9027}"/>
          </ac:spMkLst>
        </pc:spChg>
        <pc:spChg chg="mod">
          <ac:chgData name="Trevor Paulsen" userId="69463049-692a-4bee-a34a-f115976f49fe" providerId="ADAL" clId="{CAD0EAA5-C23E-E945-9FD6-CBBF1F717E8F}" dt="2020-03-11T01:56:29.287" v="555" actId="403"/>
          <ac:spMkLst>
            <pc:docMk/>
            <pc:sldMk cId="1145248158" sldId="315"/>
            <ac:spMk id="21" creationId="{F1E414A1-8A9B-9747-A4B1-62B0FAA21F3D}"/>
          </ac:spMkLst>
        </pc:spChg>
        <pc:spChg chg="del mod">
          <ac:chgData name="Trevor Paulsen" userId="69463049-692a-4bee-a34a-f115976f49fe" providerId="ADAL" clId="{CAD0EAA5-C23E-E945-9FD6-CBBF1F717E8F}" dt="2020-03-11T02:04:14.623" v="697"/>
          <ac:spMkLst>
            <pc:docMk/>
            <pc:sldMk cId="1145248158" sldId="315"/>
            <ac:spMk id="23" creationId="{B11FE392-B65C-A24C-B8A4-266ACA128411}"/>
          </ac:spMkLst>
        </pc:spChg>
        <pc:grpChg chg="mod">
          <ac:chgData name="Trevor Paulsen" userId="69463049-692a-4bee-a34a-f115976f49fe" providerId="ADAL" clId="{CAD0EAA5-C23E-E945-9FD6-CBBF1F717E8F}" dt="2020-03-11T02:00:06.753" v="564" actId="1076"/>
          <ac:grpSpMkLst>
            <pc:docMk/>
            <pc:sldMk cId="1145248158" sldId="315"/>
            <ac:grpSpMk id="16" creationId="{5C1C7BB5-4611-3C42-867B-22CCB90407C0}"/>
          </ac:grpSpMkLst>
        </pc:grpChg>
      </pc:sldChg>
      <pc:sldChg chg="addSp delSp modSp">
        <pc:chgData name="Trevor Paulsen" userId="69463049-692a-4bee-a34a-f115976f49fe" providerId="ADAL" clId="{CAD0EAA5-C23E-E945-9FD6-CBBF1F717E8F}" dt="2020-03-11T02:05:35.359" v="708" actId="478"/>
        <pc:sldMkLst>
          <pc:docMk/>
          <pc:sldMk cId="1677019892" sldId="316"/>
        </pc:sldMkLst>
        <pc:spChg chg="add del mod">
          <ac:chgData name="Trevor Paulsen" userId="69463049-692a-4bee-a34a-f115976f49fe" providerId="ADAL" clId="{CAD0EAA5-C23E-E945-9FD6-CBBF1F717E8F}" dt="2020-03-11T02:05:33.313" v="707" actId="478"/>
          <ac:spMkLst>
            <pc:docMk/>
            <pc:sldMk cId="1677019892" sldId="316"/>
            <ac:spMk id="2" creationId="{E121B714-EA1D-9248-9E49-CEF3996C7B37}"/>
          </ac:spMkLst>
        </pc:spChg>
        <pc:spChg chg="add del mod">
          <ac:chgData name="Trevor Paulsen" userId="69463049-692a-4bee-a34a-f115976f49fe" providerId="ADAL" clId="{CAD0EAA5-C23E-E945-9FD6-CBBF1F717E8F}" dt="2020-03-11T02:05:35.359" v="708" actId="478"/>
          <ac:spMkLst>
            <pc:docMk/>
            <pc:sldMk cId="1677019892" sldId="316"/>
            <ac:spMk id="3" creationId="{839A62E7-3EC9-294F-841D-7356A4E5B4FB}"/>
          </ac:spMkLst>
        </pc:spChg>
        <pc:spChg chg="mod">
          <ac:chgData name="Trevor Paulsen" userId="69463049-692a-4bee-a34a-f115976f49fe" providerId="ADAL" clId="{CAD0EAA5-C23E-E945-9FD6-CBBF1F717E8F}" dt="2020-03-11T01:54:45.326" v="436" actId="14100"/>
          <ac:spMkLst>
            <pc:docMk/>
            <pc:sldMk cId="1677019892" sldId="316"/>
            <ac:spMk id="11" creationId="{6523AAA5-0152-C549-B3A3-4197C6AC1AA8}"/>
          </ac:spMkLst>
        </pc:spChg>
      </pc:sldChg>
      <pc:sldChg chg="modSp">
        <pc:chgData name="Trevor Paulsen" userId="69463049-692a-4bee-a34a-f115976f49fe" providerId="ADAL" clId="{CAD0EAA5-C23E-E945-9FD6-CBBF1F717E8F}" dt="2020-03-11T01:48:10.309" v="3" actId="20577"/>
        <pc:sldMkLst>
          <pc:docMk/>
          <pc:sldMk cId="3681430759" sldId="318"/>
        </pc:sldMkLst>
        <pc:spChg chg="mod">
          <ac:chgData name="Trevor Paulsen" userId="69463049-692a-4bee-a34a-f115976f49fe" providerId="ADAL" clId="{CAD0EAA5-C23E-E945-9FD6-CBBF1F717E8F}" dt="2020-03-11T01:48:10.309" v="3" actId="20577"/>
          <ac:spMkLst>
            <pc:docMk/>
            <pc:sldMk cId="3681430759" sldId="318"/>
            <ac:spMk id="10" creationId="{22E60EB9-BC18-2940-BE3C-D52C4D295CB5}"/>
          </ac:spMkLst>
        </pc:spChg>
      </pc:sldChg>
      <pc:sldChg chg="add del">
        <pc:chgData name="Trevor Paulsen" userId="69463049-692a-4bee-a34a-f115976f49fe" providerId="ADAL" clId="{CAD0EAA5-C23E-E945-9FD6-CBBF1F717E8F}" dt="2020-03-11T04:13:43.240" v="1726" actId="2696"/>
        <pc:sldMkLst>
          <pc:docMk/>
          <pc:sldMk cId="1237487500" sldId="359"/>
        </pc:sldMkLst>
      </pc:sldChg>
      <pc:sldChg chg="add del ord modTransition">
        <pc:chgData name="Trevor Paulsen" userId="69463049-692a-4bee-a34a-f115976f49fe" providerId="ADAL" clId="{CAD0EAA5-C23E-E945-9FD6-CBBF1F717E8F}" dt="2020-03-20T22:41:45.953" v="4974" actId="2696"/>
        <pc:sldMkLst>
          <pc:docMk/>
          <pc:sldMk cId="2006839056" sldId="375"/>
        </pc:sldMkLst>
      </pc:sldChg>
      <pc:sldChg chg="addSp delSp modSp add">
        <pc:chgData name="Trevor Paulsen" userId="69463049-692a-4bee-a34a-f115976f49fe" providerId="ADAL" clId="{CAD0EAA5-C23E-E945-9FD6-CBBF1F717E8F}" dt="2020-03-11T02:21:02.153" v="1078"/>
        <pc:sldMkLst>
          <pc:docMk/>
          <pc:sldMk cId="3798787355" sldId="381"/>
        </pc:sldMkLst>
        <pc:picChg chg="add del mod">
          <ac:chgData name="Trevor Paulsen" userId="69463049-692a-4bee-a34a-f115976f49fe" providerId="ADAL" clId="{CAD0EAA5-C23E-E945-9FD6-CBBF1F717E8F}" dt="2020-03-11T02:21:02.153" v="1078"/>
          <ac:picMkLst>
            <pc:docMk/>
            <pc:sldMk cId="3798787355" sldId="381"/>
            <ac:picMk id="3" creationId="{680D96A8-5B5F-5442-AF56-DB76104C8D2D}"/>
          </ac:picMkLst>
        </pc:picChg>
      </pc:sldChg>
      <pc:sldChg chg="addSp modSp add">
        <pc:chgData name="Trevor Paulsen" userId="69463049-692a-4bee-a34a-f115976f49fe" providerId="ADAL" clId="{CAD0EAA5-C23E-E945-9FD6-CBBF1F717E8F}" dt="2020-03-11T04:03:11.788" v="1094" actId="14100"/>
        <pc:sldMkLst>
          <pc:docMk/>
          <pc:sldMk cId="2253904865" sldId="383"/>
        </pc:sldMkLst>
        <pc:spChg chg="add mod">
          <ac:chgData name="Trevor Paulsen" userId="69463049-692a-4bee-a34a-f115976f49fe" providerId="ADAL" clId="{CAD0EAA5-C23E-E945-9FD6-CBBF1F717E8F}" dt="2020-03-11T04:03:11.788" v="1094" actId="14100"/>
          <ac:spMkLst>
            <pc:docMk/>
            <pc:sldMk cId="2253904865" sldId="383"/>
            <ac:spMk id="2" creationId="{915A3645-36A2-F344-8D8C-0E2D0072168B}"/>
          </ac:spMkLst>
        </pc:spChg>
      </pc:sldChg>
      <pc:sldChg chg="addSp delSp modSp add">
        <pc:chgData name="Trevor Paulsen" userId="69463049-692a-4bee-a34a-f115976f49fe" providerId="ADAL" clId="{CAD0EAA5-C23E-E945-9FD6-CBBF1F717E8F}" dt="2020-03-12T03:48:02.892" v="3147" actId="20577"/>
        <pc:sldMkLst>
          <pc:docMk/>
          <pc:sldMk cId="2459078689" sldId="384"/>
        </pc:sldMkLst>
        <pc:spChg chg="mod">
          <ac:chgData name="Trevor Paulsen" userId="69463049-692a-4bee-a34a-f115976f49fe" providerId="ADAL" clId="{CAD0EAA5-C23E-E945-9FD6-CBBF1F717E8F}" dt="2020-03-11T02:17:24.589" v="829" actId="6549"/>
          <ac:spMkLst>
            <pc:docMk/>
            <pc:sldMk cId="2459078689" sldId="384"/>
            <ac:spMk id="2" creationId="{00000000-0000-0000-0000-000000000000}"/>
          </ac:spMkLst>
        </pc:spChg>
        <pc:spChg chg="mod">
          <ac:chgData name="Trevor Paulsen" userId="69463049-692a-4bee-a34a-f115976f49fe" providerId="ADAL" clId="{CAD0EAA5-C23E-E945-9FD6-CBBF1F717E8F}" dt="2020-03-12T03:48:02.892" v="3147" actId="20577"/>
          <ac:spMkLst>
            <pc:docMk/>
            <pc:sldMk cId="2459078689" sldId="384"/>
            <ac:spMk id="6" creationId="{7FA30E32-19D4-A343-AA37-EE9D7A795814}"/>
          </ac:spMkLst>
        </pc:spChg>
        <pc:picChg chg="del">
          <ac:chgData name="Trevor Paulsen" userId="69463049-692a-4bee-a34a-f115976f49fe" providerId="ADAL" clId="{CAD0EAA5-C23E-E945-9FD6-CBBF1F717E8F}" dt="2020-03-11T02:19:15.820" v="1068" actId="478"/>
          <ac:picMkLst>
            <pc:docMk/>
            <pc:sldMk cId="2459078689" sldId="384"/>
            <ac:picMk id="3" creationId="{A10BD2B0-66B9-324D-98A1-A1132F84D9AF}"/>
          </ac:picMkLst>
        </pc:picChg>
        <pc:picChg chg="add del mod">
          <ac:chgData name="Trevor Paulsen" userId="69463049-692a-4bee-a34a-f115976f49fe" providerId="ADAL" clId="{CAD0EAA5-C23E-E945-9FD6-CBBF1F717E8F}" dt="2020-03-11T02:20:50.590" v="1073" actId="478"/>
          <ac:picMkLst>
            <pc:docMk/>
            <pc:sldMk cId="2459078689" sldId="384"/>
            <ac:picMk id="4" creationId="{478B22BF-E8F3-394D-AA98-A9DCC2CCC568}"/>
          </ac:picMkLst>
        </pc:picChg>
        <pc:picChg chg="add">
          <ac:chgData name="Trevor Paulsen" userId="69463049-692a-4bee-a34a-f115976f49fe" providerId="ADAL" clId="{CAD0EAA5-C23E-E945-9FD6-CBBF1F717E8F}" dt="2020-03-11T02:21:03.412" v="1079"/>
          <ac:picMkLst>
            <pc:docMk/>
            <pc:sldMk cId="2459078689" sldId="384"/>
            <ac:picMk id="7" creationId="{9EF8097E-E48A-364C-8F60-2DCEEAB127BB}"/>
          </ac:picMkLst>
        </pc:picChg>
      </pc:sldChg>
      <pc:sldChg chg="addSp delSp modSp add">
        <pc:chgData name="Trevor Paulsen" userId="69463049-692a-4bee-a34a-f115976f49fe" providerId="ADAL" clId="{CAD0EAA5-C23E-E945-9FD6-CBBF1F717E8F}" dt="2020-03-23T23:01:23.277" v="5046" actId="478"/>
        <pc:sldMkLst>
          <pc:docMk/>
          <pc:sldMk cId="3886158911" sldId="682"/>
        </pc:sldMkLst>
        <pc:spChg chg="add mod">
          <ac:chgData name="Trevor Paulsen" userId="69463049-692a-4bee-a34a-f115976f49fe" providerId="ADAL" clId="{CAD0EAA5-C23E-E945-9FD6-CBBF1F717E8F}" dt="2020-03-17T17:36:20.173" v="4341" actId="1076"/>
          <ac:spMkLst>
            <pc:docMk/>
            <pc:sldMk cId="3886158911" sldId="682"/>
            <ac:spMk id="3" creationId="{F895B8AE-BB7E-B24E-B55F-3CD8B1FC53EE}"/>
          </ac:spMkLst>
        </pc:spChg>
        <pc:spChg chg="del">
          <ac:chgData name="Trevor Paulsen" userId="69463049-692a-4bee-a34a-f115976f49fe" providerId="ADAL" clId="{CAD0EAA5-C23E-E945-9FD6-CBBF1F717E8F}" dt="2020-03-11T04:18:21.740" v="1914" actId="478"/>
          <ac:spMkLst>
            <pc:docMk/>
            <pc:sldMk cId="3886158911" sldId="682"/>
            <ac:spMk id="9" creationId="{029BE97C-09CF-4FE7-B856-B15873983F54}"/>
          </ac:spMkLst>
        </pc:spChg>
        <pc:spChg chg="add del mod">
          <ac:chgData name="Trevor Paulsen" userId="69463049-692a-4bee-a34a-f115976f49fe" providerId="ADAL" clId="{CAD0EAA5-C23E-E945-9FD6-CBBF1F717E8F}" dt="2020-03-11T04:18:33.866" v="1917" actId="14100"/>
          <ac:spMkLst>
            <pc:docMk/>
            <pc:sldMk cId="3886158911" sldId="682"/>
            <ac:spMk id="10" creationId="{F03439AB-7A31-45DF-8F02-A6FD3D24EAA1}"/>
          </ac:spMkLst>
        </pc:spChg>
        <pc:spChg chg="mod">
          <ac:chgData name="Trevor Paulsen" userId="69463049-692a-4bee-a34a-f115976f49fe" providerId="ADAL" clId="{CAD0EAA5-C23E-E945-9FD6-CBBF1F717E8F}" dt="2020-03-17T17:35:28.934" v="4327" actId="6549"/>
          <ac:spMkLst>
            <pc:docMk/>
            <pc:sldMk cId="3886158911" sldId="682"/>
            <ac:spMk id="12" creationId="{00000000-0000-0000-0000-000000000000}"/>
          </ac:spMkLst>
        </pc:spChg>
        <pc:picChg chg="add del mod">
          <ac:chgData name="Trevor Paulsen" userId="69463049-692a-4bee-a34a-f115976f49fe" providerId="ADAL" clId="{CAD0EAA5-C23E-E945-9FD6-CBBF1F717E8F}" dt="2020-03-23T23:01:23.277" v="5046" actId="478"/>
          <ac:picMkLst>
            <pc:docMk/>
            <pc:sldMk cId="3886158911" sldId="682"/>
            <ac:picMk id="2" creationId="{E35D1C2E-7494-7D4C-9590-B354A076765F}"/>
          </ac:picMkLst>
        </pc:picChg>
        <pc:picChg chg="del">
          <ac:chgData name="Trevor Paulsen" userId="69463049-692a-4bee-a34a-f115976f49fe" providerId="ADAL" clId="{CAD0EAA5-C23E-E945-9FD6-CBBF1F717E8F}" dt="2020-03-11T04:18:08.348" v="1909" actId="478"/>
          <ac:picMkLst>
            <pc:docMk/>
            <pc:sldMk cId="3886158911" sldId="682"/>
            <ac:picMk id="5" creationId="{BC1F38B8-C52B-487D-AB95-258186ABA36F}"/>
          </ac:picMkLst>
        </pc:picChg>
        <pc:picChg chg="del">
          <ac:chgData name="Trevor Paulsen" userId="69463049-692a-4bee-a34a-f115976f49fe" providerId="ADAL" clId="{CAD0EAA5-C23E-E945-9FD6-CBBF1F717E8F}" dt="2020-03-17T17:35:30.780" v="4328" actId="478"/>
          <ac:picMkLst>
            <pc:docMk/>
            <pc:sldMk cId="3886158911" sldId="682"/>
            <ac:picMk id="8" creationId="{5FCF2B3A-05E7-42DA-ACB7-E86AA2FFA6BB}"/>
          </ac:picMkLst>
        </pc:picChg>
        <pc:picChg chg="mod">
          <ac:chgData name="Trevor Paulsen" userId="69463049-692a-4bee-a34a-f115976f49fe" providerId="ADAL" clId="{CAD0EAA5-C23E-E945-9FD6-CBBF1F717E8F}" dt="2020-03-17T17:34:41.936" v="4306" actId="1037"/>
          <ac:picMkLst>
            <pc:docMk/>
            <pc:sldMk cId="3886158911" sldId="682"/>
            <ac:picMk id="11" creationId="{06871642-B818-45B4-80C0-D9E8DC2102C2}"/>
          </ac:picMkLst>
        </pc:picChg>
        <pc:picChg chg="add del mod">
          <ac:chgData name="Trevor Paulsen" userId="69463049-692a-4bee-a34a-f115976f49fe" providerId="ADAL" clId="{CAD0EAA5-C23E-E945-9FD6-CBBF1F717E8F}" dt="2020-03-13T15:54:50.775" v="3443" actId="478"/>
          <ac:picMkLst>
            <pc:docMk/>
            <pc:sldMk cId="3886158911" sldId="682"/>
            <ac:picMk id="16" creationId="{6EC60FCB-DEB3-1A4E-9DB5-EEF8FE853BBD}"/>
          </ac:picMkLst>
        </pc:picChg>
        <pc:picChg chg="mod">
          <ac:chgData name="Trevor Paulsen" userId="69463049-692a-4bee-a34a-f115976f49fe" providerId="ADAL" clId="{CAD0EAA5-C23E-E945-9FD6-CBBF1F717E8F}" dt="2020-03-17T17:35:18.428" v="4326" actId="1037"/>
          <ac:picMkLst>
            <pc:docMk/>
            <pc:sldMk cId="3886158911" sldId="682"/>
            <ac:picMk id="1030" creationId="{127FD3CF-F8B3-41EA-92C0-85ECAC400859}"/>
          </ac:picMkLst>
        </pc:picChg>
      </pc:sldChg>
      <pc:sldChg chg="add del ord">
        <pc:chgData name="Trevor Paulsen" userId="69463049-692a-4bee-a34a-f115976f49fe" providerId="ADAL" clId="{CAD0EAA5-C23E-E945-9FD6-CBBF1F717E8F}" dt="2020-03-12T02:41:14.309" v="2203" actId="2696"/>
        <pc:sldMkLst>
          <pc:docMk/>
          <pc:sldMk cId="3799271455" sldId="2698"/>
        </pc:sldMkLst>
      </pc:sldChg>
      <pc:sldChg chg="addSp delSp modSp add modNotesTx">
        <pc:chgData name="Trevor Paulsen" userId="69463049-692a-4bee-a34a-f115976f49fe" providerId="ADAL" clId="{CAD0EAA5-C23E-E945-9FD6-CBBF1F717E8F}" dt="2020-03-12T03:47:02.358" v="3128" actId="6549"/>
        <pc:sldMkLst>
          <pc:docMk/>
          <pc:sldMk cId="4124931473" sldId="9425"/>
        </pc:sldMkLst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5" creationId="{45A8FED5-A9F0-45B2-8A39-F4FFF71A6E76}"/>
          </ac:spMkLst>
        </pc:spChg>
        <pc:spChg chg="mod">
          <ac:chgData name="Trevor Paulsen" userId="69463049-692a-4bee-a34a-f115976f49fe" providerId="ADAL" clId="{CAD0EAA5-C23E-E945-9FD6-CBBF1F717E8F}" dt="2020-03-11T04:04:27.644" v="1101" actId="164"/>
          <ac:spMkLst>
            <pc:docMk/>
            <pc:sldMk cId="4124931473" sldId="9425"/>
            <ac:spMk id="10" creationId="{01CD9594-43A4-407E-A54D-1486E0D896A2}"/>
          </ac:spMkLst>
        </pc:spChg>
        <pc:spChg chg="del">
          <ac:chgData name="Trevor Paulsen" userId="69463049-692a-4bee-a34a-f115976f49fe" providerId="ADAL" clId="{CAD0EAA5-C23E-E945-9FD6-CBBF1F717E8F}" dt="2020-03-11T02:06:41.612" v="711" actId="478"/>
          <ac:spMkLst>
            <pc:docMk/>
            <pc:sldMk cId="4124931473" sldId="9425"/>
            <ac:spMk id="12" creationId="{DE678CB3-075D-4351-9AAD-D057F47976BD}"/>
          </ac:spMkLst>
        </pc:spChg>
        <pc:spChg chg="add mod">
          <ac:chgData name="Trevor Paulsen" userId="69463049-692a-4bee-a34a-f115976f49fe" providerId="ADAL" clId="{CAD0EAA5-C23E-E945-9FD6-CBBF1F717E8F}" dt="2020-03-11T04:04:27.644" v="1101" actId="164"/>
          <ac:spMkLst>
            <pc:docMk/>
            <pc:sldMk cId="4124931473" sldId="9425"/>
            <ac:spMk id="13" creationId="{559D6BAA-A09E-5B4B-876A-BFFA9B07BEFD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18" creationId="{571E7F82-57C2-4CB8-A7AB-7270605181D7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2" creationId="{E2D14786-8F1B-4E0F-9539-F802820A30C9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3" creationId="{C544E5BD-8F56-44E6-808B-5452CBBF71A3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4" creationId="{915DCF24-5DFE-4F2F-9E72-CDA6FAA4D3E8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5" creationId="{5C74F71C-7F00-42B8-98C0-D7EC3D04C5C2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6" creationId="{7E2F600D-E7E6-4298-A4D3-7BE212087907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7" creationId="{D4BE0872-8A0E-45F7-A6D1-361E67EE65FC}"/>
          </ac:spMkLst>
        </pc:spChg>
        <pc:grpChg chg="add mod">
          <ac:chgData name="Trevor Paulsen" userId="69463049-692a-4bee-a34a-f115976f49fe" providerId="ADAL" clId="{CAD0EAA5-C23E-E945-9FD6-CBBF1F717E8F}" dt="2020-03-11T04:04:32.234" v="1102" actId="12789"/>
          <ac:grpSpMkLst>
            <pc:docMk/>
            <pc:sldMk cId="4124931473" sldId="9425"/>
            <ac:grpSpMk id="2" creationId="{8C0DD16D-DF8B-B44A-B82B-0EA0CEA92BDB}"/>
          </ac:grpSpMkLst>
        </pc:grpChg>
      </pc:sldChg>
      <pc:sldChg chg="addSp delSp modSp add delAnim modAnim modNotesTx">
        <pc:chgData name="Trevor Paulsen" userId="69463049-692a-4bee-a34a-f115976f49fe" providerId="ADAL" clId="{CAD0EAA5-C23E-E945-9FD6-CBBF1F717E8F}" dt="2020-03-23T23:02:25.774" v="5081" actId="20577"/>
        <pc:sldMkLst>
          <pc:docMk/>
          <pc:sldMk cId="3836766629" sldId="9427"/>
        </pc:sldMkLst>
        <pc:spChg chg="add mod">
          <ac:chgData name="Trevor Paulsen" userId="69463049-692a-4bee-a34a-f115976f49fe" providerId="ADAL" clId="{CAD0EAA5-C23E-E945-9FD6-CBBF1F717E8F}" dt="2020-03-23T23:01:57.499" v="5069" actId="1076"/>
          <ac:spMkLst>
            <pc:docMk/>
            <pc:sldMk cId="3836766629" sldId="9427"/>
            <ac:spMk id="2" creationId="{075041DC-E17D-6242-995C-227D4E2EA93D}"/>
          </ac:spMkLst>
        </pc:spChg>
        <pc:spChg chg="del">
          <ac:chgData name="Trevor Paulsen" userId="69463049-692a-4bee-a34a-f115976f49fe" providerId="ADAL" clId="{CAD0EAA5-C23E-E945-9FD6-CBBF1F717E8F}" dt="2020-03-11T01:58:38.679" v="559" actId="478"/>
          <ac:spMkLst>
            <pc:docMk/>
            <pc:sldMk cId="3836766629" sldId="9427"/>
            <ac:spMk id="11" creationId="{17F91FF5-E64E-41C3-955B-6BC4070D8625}"/>
          </ac:spMkLst>
        </pc:spChg>
        <pc:spChg chg="del">
          <ac:chgData name="Trevor Paulsen" userId="69463049-692a-4bee-a34a-f115976f49fe" providerId="ADAL" clId="{CAD0EAA5-C23E-E945-9FD6-CBBF1F717E8F}" dt="2020-03-11T02:02:08.843" v="590" actId="478"/>
          <ac:spMkLst>
            <pc:docMk/>
            <pc:sldMk cId="3836766629" sldId="9427"/>
            <ac:spMk id="12" creationId="{DE678CB3-075D-4351-9AAD-D057F47976BD}"/>
          </ac:spMkLst>
        </pc:spChg>
        <pc:spChg chg="add del">
          <ac:chgData name="Trevor Paulsen" userId="69463049-692a-4bee-a34a-f115976f49fe" providerId="ADAL" clId="{CAD0EAA5-C23E-E945-9FD6-CBBF1F717E8F}" dt="2020-03-11T02:00:55.177" v="573" actId="478"/>
          <ac:spMkLst>
            <pc:docMk/>
            <pc:sldMk cId="3836766629" sldId="9427"/>
            <ac:spMk id="14" creationId="{FBF6E7A5-50A6-4F1D-900C-1FD436E929FF}"/>
          </ac:spMkLst>
        </pc:spChg>
        <pc:spChg chg="add mod">
          <ac:chgData name="Trevor Paulsen" userId="69463049-692a-4bee-a34a-f115976f49fe" providerId="ADAL" clId="{CAD0EAA5-C23E-E945-9FD6-CBBF1F717E8F}" dt="2020-03-23T23:02:06.980" v="5073" actId="6549"/>
          <ac:spMkLst>
            <pc:docMk/>
            <pc:sldMk cId="3836766629" sldId="9427"/>
            <ac:spMk id="15" creationId="{45E341F9-7C82-F144-B4CF-7331CB3434E3}"/>
          </ac:spMkLst>
        </pc:spChg>
        <pc:spChg chg="del">
          <ac:chgData name="Trevor Paulsen" userId="69463049-692a-4bee-a34a-f115976f49fe" providerId="ADAL" clId="{CAD0EAA5-C23E-E945-9FD6-CBBF1F717E8F}" dt="2020-03-11T02:00:50.782" v="570" actId="478"/>
          <ac:spMkLst>
            <pc:docMk/>
            <pc:sldMk cId="3836766629" sldId="9427"/>
            <ac:spMk id="19" creationId="{5711E256-6A8C-4B00-A943-553B5C82898B}"/>
          </ac:spMkLst>
        </pc:spChg>
        <pc:spChg chg="add mod">
          <ac:chgData name="Trevor Paulsen" userId="69463049-692a-4bee-a34a-f115976f49fe" providerId="ADAL" clId="{CAD0EAA5-C23E-E945-9FD6-CBBF1F717E8F}" dt="2020-03-23T23:02:25.774" v="5081" actId="20577"/>
          <ac:spMkLst>
            <pc:docMk/>
            <pc:sldMk cId="3836766629" sldId="9427"/>
            <ac:spMk id="19" creationId="{ED90784B-E8A7-D346-A5E9-D85F159A6FDF}"/>
          </ac:spMkLst>
        </pc:spChg>
        <pc:spChg chg="del">
          <ac:chgData name="Trevor Paulsen" userId="69463049-692a-4bee-a34a-f115976f49fe" providerId="ADAL" clId="{CAD0EAA5-C23E-E945-9FD6-CBBF1F717E8F}" dt="2020-03-11T02:00:52.253" v="571" actId="478"/>
          <ac:spMkLst>
            <pc:docMk/>
            <pc:sldMk cId="3836766629" sldId="9427"/>
            <ac:spMk id="20" creationId="{98DF19B1-54B4-4B22-AD5F-D9CED3698092}"/>
          </ac:spMkLst>
        </pc:spChg>
        <pc:spChg chg="del">
          <ac:chgData name="Trevor Paulsen" userId="69463049-692a-4bee-a34a-f115976f49fe" providerId="ADAL" clId="{CAD0EAA5-C23E-E945-9FD6-CBBF1F717E8F}" dt="2020-03-11T02:00:57.132" v="574" actId="478"/>
          <ac:spMkLst>
            <pc:docMk/>
            <pc:sldMk cId="3836766629" sldId="9427"/>
            <ac:spMk id="21" creationId="{B6008550-28A3-41F2-B92E-01EF19AD0DC5}"/>
          </ac:spMkLst>
        </pc:spChg>
        <pc:spChg chg="add mod">
          <ac:chgData name="Trevor Paulsen" userId="69463049-692a-4bee-a34a-f115976f49fe" providerId="ADAL" clId="{CAD0EAA5-C23E-E945-9FD6-CBBF1F717E8F}" dt="2020-03-11T04:33:22.443" v="2164" actId="12789"/>
          <ac:spMkLst>
            <pc:docMk/>
            <pc:sldMk cId="3836766629" sldId="9427"/>
            <ac:spMk id="22" creationId="{EB7EBE1D-EC34-1B48-A57D-A696EDF47B69}"/>
          </ac:spMkLst>
        </pc:spChg>
        <pc:spChg chg="add mod">
          <ac:chgData name="Trevor Paulsen" userId="69463049-692a-4bee-a34a-f115976f49fe" providerId="ADAL" clId="{CAD0EAA5-C23E-E945-9FD6-CBBF1F717E8F}" dt="2020-03-11T04:33:22.443" v="2164" actId="12789"/>
          <ac:spMkLst>
            <pc:docMk/>
            <pc:sldMk cId="3836766629" sldId="9427"/>
            <ac:spMk id="23" creationId="{4A2D4969-BAFF-B24C-BD95-292CC164A9E4}"/>
          </ac:spMkLst>
        </pc:spChg>
        <pc:spChg chg="add mod">
          <ac:chgData name="Trevor Paulsen" userId="69463049-692a-4bee-a34a-f115976f49fe" providerId="ADAL" clId="{CAD0EAA5-C23E-E945-9FD6-CBBF1F717E8F}" dt="2020-03-14T20:12:48.589" v="3460" actId="6549"/>
          <ac:spMkLst>
            <pc:docMk/>
            <pc:sldMk cId="3836766629" sldId="9427"/>
            <ac:spMk id="24" creationId="{AC6725F5-875D-7D4F-9F43-3470EC1AA030}"/>
          </ac:spMkLst>
        </pc:spChg>
        <pc:spChg chg="add del mod">
          <ac:chgData name="Trevor Paulsen" userId="69463049-692a-4bee-a34a-f115976f49fe" providerId="ADAL" clId="{CAD0EAA5-C23E-E945-9FD6-CBBF1F717E8F}" dt="2020-03-11T04:11:55.362" v="1496" actId="478"/>
          <ac:spMkLst>
            <pc:docMk/>
            <pc:sldMk cId="3836766629" sldId="9427"/>
            <ac:spMk id="25" creationId="{C8FCB3C8-98FD-ED42-B5AA-8C670040A7DD}"/>
          </ac:spMkLst>
        </pc:spChg>
        <pc:spChg chg="add mod">
          <ac:chgData name="Trevor Paulsen" userId="69463049-692a-4bee-a34a-f115976f49fe" providerId="ADAL" clId="{CAD0EAA5-C23E-E945-9FD6-CBBF1F717E8F}" dt="2020-03-11T04:32:58.942" v="2162" actId="20577"/>
          <ac:spMkLst>
            <pc:docMk/>
            <pc:sldMk cId="3836766629" sldId="9427"/>
            <ac:spMk id="26" creationId="{E7F163F8-CE26-4343-93E2-3A4F9BF207D4}"/>
          </ac:spMkLst>
        </pc:spChg>
        <pc:grpChg chg="add del mod">
          <ac:chgData name="Trevor Paulsen" userId="69463049-692a-4bee-a34a-f115976f49fe" providerId="ADAL" clId="{CAD0EAA5-C23E-E945-9FD6-CBBF1F717E8F}" dt="2020-03-11T02:02:18.528" v="592" actId="165"/>
          <ac:grpSpMkLst>
            <pc:docMk/>
            <pc:sldMk cId="3836766629" sldId="9427"/>
            <ac:grpSpMk id="15" creationId="{83564AAA-B1C6-614E-85F7-41118ACDA0F4}"/>
          </ac:grpSpMkLst>
        </pc:grpChg>
        <pc:picChg chg="del">
          <ac:chgData name="Trevor Paulsen" userId="69463049-692a-4bee-a34a-f115976f49fe" providerId="ADAL" clId="{CAD0EAA5-C23E-E945-9FD6-CBBF1F717E8F}" dt="2020-03-11T01:58:37.004" v="558" actId="478"/>
          <ac:picMkLst>
            <pc:docMk/>
            <pc:sldMk cId="3836766629" sldId="9427"/>
            <ac:picMk id="3" creationId="{90D8DBA8-86B2-49E0-B32D-5BC37221A9A0}"/>
          </ac:picMkLst>
        </pc:picChg>
        <pc:picChg chg="del">
          <ac:chgData name="Trevor Paulsen" userId="69463049-692a-4bee-a34a-f115976f49fe" providerId="ADAL" clId="{CAD0EAA5-C23E-E945-9FD6-CBBF1F717E8F}" dt="2020-03-11T01:58:37.004" v="558" actId="478"/>
          <ac:picMkLst>
            <pc:docMk/>
            <pc:sldMk cId="3836766629" sldId="9427"/>
            <ac:picMk id="7" creationId="{11DB825F-4F3E-477C-A6E0-3765DE08A383}"/>
          </ac:picMkLst>
        </pc:picChg>
        <pc:picChg chg="del">
          <ac:chgData name="Trevor Paulsen" userId="69463049-692a-4bee-a34a-f115976f49fe" providerId="ADAL" clId="{CAD0EAA5-C23E-E945-9FD6-CBBF1F717E8F}" dt="2020-03-11T01:58:37.004" v="558" actId="478"/>
          <ac:picMkLst>
            <pc:docMk/>
            <pc:sldMk cId="3836766629" sldId="9427"/>
            <ac:picMk id="9" creationId="{3B65FE4C-E240-46D7-98E7-46A52B6AFAE3}"/>
          </ac:picMkLst>
        </pc:picChg>
        <pc:picChg chg="del mod topLvl">
          <ac:chgData name="Trevor Paulsen" userId="69463049-692a-4bee-a34a-f115976f49fe" providerId="ADAL" clId="{CAD0EAA5-C23E-E945-9FD6-CBBF1F717E8F}" dt="2020-03-23T23:01:01.861" v="5037" actId="478"/>
          <ac:picMkLst>
            <pc:docMk/>
            <pc:sldMk cId="3836766629" sldId="9427"/>
            <ac:picMk id="16" creationId="{02DD3339-3038-404D-9C99-EF71B412F298}"/>
          </ac:picMkLst>
        </pc:picChg>
        <pc:picChg chg="del mod topLvl">
          <ac:chgData name="Trevor Paulsen" userId="69463049-692a-4bee-a34a-f115976f49fe" providerId="ADAL" clId="{CAD0EAA5-C23E-E945-9FD6-CBBF1F717E8F}" dt="2020-03-23T23:01:02.379" v="5038" actId="478"/>
          <ac:picMkLst>
            <pc:docMk/>
            <pc:sldMk cId="3836766629" sldId="9427"/>
            <ac:picMk id="17" creationId="{20D69867-3334-4C4C-8E22-BBF9859B3A49}"/>
          </ac:picMkLst>
        </pc:picChg>
        <pc:picChg chg="del mod topLvl">
          <ac:chgData name="Trevor Paulsen" userId="69463049-692a-4bee-a34a-f115976f49fe" providerId="ADAL" clId="{CAD0EAA5-C23E-E945-9FD6-CBBF1F717E8F}" dt="2020-03-23T23:01:02.901" v="5039" actId="478"/>
          <ac:picMkLst>
            <pc:docMk/>
            <pc:sldMk cId="3836766629" sldId="9427"/>
            <ac:picMk id="18" creationId="{6DD2F04F-7DA9-C943-A60A-A7CA10349E5F}"/>
          </ac:picMkLst>
        </pc:picChg>
      </pc:sldChg>
      <pc:sldChg chg="modSp add modNotesTx">
        <pc:chgData name="Trevor Paulsen" userId="69463049-692a-4bee-a34a-f115976f49fe" providerId="ADAL" clId="{CAD0EAA5-C23E-E945-9FD6-CBBF1F717E8F}" dt="2020-03-12T03:46:58.285" v="3127" actId="6549"/>
        <pc:sldMkLst>
          <pc:docMk/>
          <pc:sldMk cId="954045644" sldId="9428"/>
        </pc:sldMkLst>
        <pc:spChg chg="mod">
          <ac:chgData name="Trevor Paulsen" userId="69463049-692a-4bee-a34a-f115976f49fe" providerId="ADAL" clId="{CAD0EAA5-C23E-E945-9FD6-CBBF1F717E8F}" dt="2020-03-11T04:05:15.647" v="1136" actId="20577"/>
          <ac:spMkLst>
            <pc:docMk/>
            <pc:sldMk cId="954045644" sldId="9428"/>
            <ac:spMk id="13" creationId="{559D6BAA-A09E-5B4B-876A-BFFA9B07BEFD}"/>
          </ac:spMkLst>
        </pc:spChg>
      </pc:sldChg>
      <pc:sldChg chg="add">
        <pc:chgData name="Trevor Paulsen" userId="69463049-692a-4bee-a34a-f115976f49fe" providerId="ADAL" clId="{CAD0EAA5-C23E-E945-9FD6-CBBF1F717E8F}" dt="2020-03-11T04:05:25.627" v="1137"/>
        <pc:sldMkLst>
          <pc:docMk/>
          <pc:sldMk cId="3071522164" sldId="9429"/>
        </pc:sldMkLst>
      </pc:sldChg>
      <pc:sldChg chg="addSp modSp add">
        <pc:chgData name="Trevor Paulsen" userId="69463049-692a-4bee-a34a-f115976f49fe" providerId="ADAL" clId="{CAD0EAA5-C23E-E945-9FD6-CBBF1F717E8F}" dt="2020-03-12T03:52:12.694" v="3320" actId="20577"/>
        <pc:sldMkLst>
          <pc:docMk/>
          <pc:sldMk cId="1412901046" sldId="9430"/>
        </pc:sldMkLst>
        <pc:spChg chg="mod">
          <ac:chgData name="Trevor Paulsen" userId="69463049-692a-4bee-a34a-f115976f49fe" providerId="ADAL" clId="{CAD0EAA5-C23E-E945-9FD6-CBBF1F717E8F}" dt="2020-03-12T02:47:16.023" v="2290" actId="20577"/>
          <ac:spMkLst>
            <pc:docMk/>
            <pc:sldMk cId="1412901046" sldId="9430"/>
            <ac:spMk id="5" creationId="{942F8986-B285-E14D-8138-4F328FD410C2}"/>
          </ac:spMkLst>
        </pc:spChg>
        <pc:spChg chg="mod">
          <ac:chgData name="Trevor Paulsen" userId="69463049-692a-4bee-a34a-f115976f49fe" providerId="ADAL" clId="{CAD0EAA5-C23E-E945-9FD6-CBBF1F717E8F}" dt="2020-03-12T03:52:12.694" v="3320" actId="20577"/>
          <ac:spMkLst>
            <pc:docMk/>
            <pc:sldMk cId="1412901046" sldId="9430"/>
            <ac:spMk id="6" creationId="{0C2F375B-2D92-8443-AE28-E2416736E2C8}"/>
          </ac:spMkLst>
        </pc:spChg>
        <pc:picChg chg="add mod modCrop">
          <ac:chgData name="Trevor Paulsen" userId="69463049-692a-4bee-a34a-f115976f49fe" providerId="ADAL" clId="{CAD0EAA5-C23E-E945-9FD6-CBBF1F717E8F}" dt="2020-03-12T03:51:07.149" v="3251" actId="1076"/>
          <ac:picMkLst>
            <pc:docMk/>
            <pc:sldMk cId="1412901046" sldId="9430"/>
            <ac:picMk id="2" creationId="{D4C84D75-9396-0D44-A836-8A0C527D1CFF}"/>
          </ac:picMkLst>
        </pc:picChg>
      </pc:sldChg>
      <pc:sldChg chg="add del">
        <pc:chgData name="Trevor Paulsen" userId="69463049-692a-4bee-a34a-f115976f49fe" providerId="ADAL" clId="{CAD0EAA5-C23E-E945-9FD6-CBBF1F717E8F}" dt="2020-03-11T04:06:04.435" v="1161"/>
        <pc:sldMkLst>
          <pc:docMk/>
          <pc:sldMk cId="1281244541" sldId="9431"/>
        </pc:sldMkLst>
      </pc:sldChg>
      <pc:sldChg chg="modSp add modNotesTx">
        <pc:chgData name="Trevor Paulsen" userId="69463049-692a-4bee-a34a-f115976f49fe" providerId="ADAL" clId="{CAD0EAA5-C23E-E945-9FD6-CBBF1F717E8F}" dt="2020-03-12T03:46:53.277" v="3126" actId="6549"/>
        <pc:sldMkLst>
          <pc:docMk/>
          <pc:sldMk cId="3332692975" sldId="9431"/>
        </pc:sldMkLst>
        <pc:spChg chg="mod">
          <ac:chgData name="Trevor Paulsen" userId="69463049-692a-4bee-a34a-f115976f49fe" providerId="ADAL" clId="{CAD0EAA5-C23E-E945-9FD6-CBBF1F717E8F}" dt="2020-03-11T04:06:39.796" v="1198" actId="20577"/>
          <ac:spMkLst>
            <pc:docMk/>
            <pc:sldMk cId="3332692975" sldId="9431"/>
            <ac:spMk id="13" creationId="{559D6BAA-A09E-5B4B-876A-BFFA9B07BEFD}"/>
          </ac:spMkLst>
        </pc:spChg>
      </pc:sldChg>
      <pc:sldChg chg="add del">
        <pc:chgData name="Trevor Paulsen" userId="69463049-692a-4bee-a34a-f115976f49fe" providerId="ADAL" clId="{CAD0EAA5-C23E-E945-9FD6-CBBF1F717E8F}" dt="2020-03-11T04:06:04.435" v="1161"/>
        <pc:sldMkLst>
          <pc:docMk/>
          <pc:sldMk cId="2882004936" sldId="9432"/>
        </pc:sldMkLst>
      </pc:sldChg>
      <pc:sldChg chg="addSp delSp modSp add">
        <pc:chgData name="Trevor Paulsen" userId="69463049-692a-4bee-a34a-f115976f49fe" providerId="ADAL" clId="{CAD0EAA5-C23E-E945-9FD6-CBBF1F717E8F}" dt="2020-03-12T03:55:10.236" v="3348" actId="20577"/>
        <pc:sldMkLst>
          <pc:docMk/>
          <pc:sldMk cId="3762337335" sldId="9432"/>
        </pc:sldMkLst>
        <pc:spChg chg="add del mod">
          <ac:chgData name="Trevor Paulsen" userId="69463049-692a-4bee-a34a-f115976f49fe" providerId="ADAL" clId="{CAD0EAA5-C23E-E945-9FD6-CBBF1F717E8F}" dt="2020-03-12T03:30:16.973" v="2802" actId="478"/>
          <ac:spMkLst>
            <pc:docMk/>
            <pc:sldMk cId="3762337335" sldId="9432"/>
            <ac:spMk id="3" creationId="{EF3DBE94-26C3-EC4C-93EB-383C46259B1D}"/>
          </ac:spMkLst>
        </pc:spChg>
        <pc:spChg chg="mod ord">
          <ac:chgData name="Trevor Paulsen" userId="69463049-692a-4bee-a34a-f115976f49fe" providerId="ADAL" clId="{CAD0EAA5-C23E-E945-9FD6-CBBF1F717E8F}" dt="2020-03-12T03:35:56.986" v="2809" actId="26606"/>
          <ac:spMkLst>
            <pc:docMk/>
            <pc:sldMk cId="3762337335" sldId="9432"/>
            <ac:spMk id="4" creationId="{968549D9-2994-8847-9071-393CE3B6B98B}"/>
          </ac:spMkLst>
        </pc:spChg>
        <pc:spChg chg="mod">
          <ac:chgData name="Trevor Paulsen" userId="69463049-692a-4bee-a34a-f115976f49fe" providerId="ADAL" clId="{CAD0EAA5-C23E-E945-9FD6-CBBF1F717E8F}" dt="2020-03-12T03:35:56.986" v="2809" actId="26606"/>
          <ac:spMkLst>
            <pc:docMk/>
            <pc:sldMk cId="3762337335" sldId="9432"/>
            <ac:spMk id="5" creationId="{942F8986-B285-E14D-8138-4F328FD410C2}"/>
          </ac:spMkLst>
        </pc:spChg>
        <pc:spChg chg="del">
          <ac:chgData name="Trevor Paulsen" userId="69463049-692a-4bee-a34a-f115976f49fe" providerId="ADAL" clId="{CAD0EAA5-C23E-E945-9FD6-CBBF1F717E8F}" dt="2020-03-12T03:30:15.133" v="2801" actId="478"/>
          <ac:spMkLst>
            <pc:docMk/>
            <pc:sldMk cId="3762337335" sldId="9432"/>
            <ac:spMk id="6" creationId="{0C2F375B-2D92-8443-AE28-E2416736E2C8}"/>
          </ac:spMkLst>
        </pc:spChg>
        <pc:spChg chg="add mod">
          <ac:chgData name="Trevor Paulsen" userId="69463049-692a-4bee-a34a-f115976f49fe" providerId="ADAL" clId="{CAD0EAA5-C23E-E945-9FD6-CBBF1F717E8F}" dt="2020-03-12T03:53:02.077" v="3332" actId="164"/>
          <ac:spMkLst>
            <pc:docMk/>
            <pc:sldMk cId="3762337335" sldId="9432"/>
            <ac:spMk id="8" creationId="{4FB8C3E4-4F8B-A849-9A33-0C39D3F3117F}"/>
          </ac:spMkLst>
        </pc:spChg>
        <pc:spChg chg="add mod">
          <ac:chgData name="Trevor Paulsen" userId="69463049-692a-4bee-a34a-f115976f49fe" providerId="ADAL" clId="{CAD0EAA5-C23E-E945-9FD6-CBBF1F717E8F}" dt="2020-03-12T03:55:10.236" v="3348" actId="20577"/>
          <ac:spMkLst>
            <pc:docMk/>
            <pc:sldMk cId="3762337335" sldId="9432"/>
            <ac:spMk id="9" creationId="{0DA3B443-A029-D943-88C5-CF7D2E7E7F51}"/>
          </ac:spMkLst>
        </pc:spChg>
        <pc:grpChg chg="add mod">
          <ac:chgData name="Trevor Paulsen" userId="69463049-692a-4bee-a34a-f115976f49fe" providerId="ADAL" clId="{CAD0EAA5-C23E-E945-9FD6-CBBF1F717E8F}" dt="2020-03-12T03:53:03.542" v="3333" actId="1076"/>
          <ac:grpSpMkLst>
            <pc:docMk/>
            <pc:sldMk cId="3762337335" sldId="9432"/>
            <ac:grpSpMk id="10" creationId="{57C6AD30-9259-E242-A38E-CE63D256A567}"/>
          </ac:grpSpMkLst>
        </pc:grpChg>
        <pc:picChg chg="add mod">
          <ac:chgData name="Trevor Paulsen" userId="69463049-692a-4bee-a34a-f115976f49fe" providerId="ADAL" clId="{CAD0EAA5-C23E-E945-9FD6-CBBF1F717E8F}" dt="2020-03-12T03:53:02.077" v="3332" actId="164"/>
          <ac:picMkLst>
            <pc:docMk/>
            <pc:sldMk cId="3762337335" sldId="9432"/>
            <ac:picMk id="7" creationId="{A223C9A1-F298-0B40-82C1-6BD10B038461}"/>
          </ac:picMkLst>
        </pc:picChg>
      </pc:sldChg>
      <pc:sldChg chg="add">
        <pc:chgData name="Trevor Paulsen" userId="69463049-692a-4bee-a34a-f115976f49fe" providerId="ADAL" clId="{CAD0EAA5-C23E-E945-9FD6-CBBF1F717E8F}" dt="2020-03-11T04:06:27.442" v="1163"/>
        <pc:sldMkLst>
          <pc:docMk/>
          <pc:sldMk cId="1468551231" sldId="9433"/>
        </pc:sldMkLst>
      </pc:sldChg>
      <pc:sldChg chg="modSp add del modTransition modNotesTx">
        <pc:chgData name="Trevor Paulsen" userId="69463049-692a-4bee-a34a-f115976f49fe" providerId="ADAL" clId="{CAD0EAA5-C23E-E945-9FD6-CBBF1F717E8F}" dt="2020-03-19T16:59:17.112" v="4526" actId="2696"/>
        <pc:sldMkLst>
          <pc:docMk/>
          <pc:sldMk cId="2561880233" sldId="9434"/>
        </pc:sldMkLst>
        <pc:spChg chg="mod">
          <ac:chgData name="Trevor Paulsen" userId="69463049-692a-4bee-a34a-f115976f49fe" providerId="ADAL" clId="{CAD0EAA5-C23E-E945-9FD6-CBBF1F717E8F}" dt="2020-03-11T04:07:53.698" v="1291" actId="20577"/>
          <ac:spMkLst>
            <pc:docMk/>
            <pc:sldMk cId="2561880233" sldId="9434"/>
            <ac:spMk id="13" creationId="{559D6BAA-A09E-5B4B-876A-BFFA9B07BEFD}"/>
          </ac:spMkLst>
        </pc:spChg>
      </pc:sldChg>
      <pc:sldChg chg="add del">
        <pc:chgData name="Trevor Paulsen" userId="69463049-692a-4bee-a34a-f115976f49fe" providerId="ADAL" clId="{CAD0EAA5-C23E-E945-9FD6-CBBF1F717E8F}" dt="2020-03-11T04:08:22.984" v="1293" actId="2696"/>
        <pc:sldMkLst>
          <pc:docMk/>
          <pc:sldMk cId="3841747739" sldId="9435"/>
        </pc:sldMkLst>
      </pc:sldChg>
      <pc:sldChg chg="add del modTransition">
        <pc:chgData name="Trevor Paulsen" userId="69463049-692a-4bee-a34a-f115976f49fe" providerId="ADAL" clId="{CAD0EAA5-C23E-E945-9FD6-CBBF1F717E8F}" dt="2020-03-19T16:59:17.674" v="4527" actId="2696"/>
        <pc:sldMkLst>
          <pc:docMk/>
          <pc:sldMk cId="96425033" sldId="9436"/>
        </pc:sldMkLst>
      </pc:sldChg>
      <pc:sldChg chg="modSp add modNotesTx">
        <pc:chgData name="Trevor Paulsen" userId="69463049-692a-4bee-a34a-f115976f49fe" providerId="ADAL" clId="{CAD0EAA5-C23E-E945-9FD6-CBBF1F717E8F}" dt="2020-03-12T03:46:46.271" v="3124" actId="6549"/>
        <pc:sldMkLst>
          <pc:docMk/>
          <pc:sldMk cId="2436553605" sldId="9437"/>
        </pc:sldMkLst>
        <pc:spChg chg="mod">
          <ac:chgData name="Trevor Paulsen" userId="69463049-692a-4bee-a34a-f115976f49fe" providerId="ADAL" clId="{CAD0EAA5-C23E-E945-9FD6-CBBF1F717E8F}" dt="2020-03-11T04:08:44.613" v="1328" actId="20577"/>
          <ac:spMkLst>
            <pc:docMk/>
            <pc:sldMk cId="2436553605" sldId="9437"/>
            <ac:spMk id="13" creationId="{559D6BAA-A09E-5B4B-876A-BFFA9B07BEFD}"/>
          </ac:spMkLst>
        </pc:spChg>
      </pc:sldChg>
      <pc:sldChg chg="add del">
        <pc:chgData name="Trevor Paulsen" userId="69463049-692a-4bee-a34a-f115976f49fe" providerId="ADAL" clId="{CAD0EAA5-C23E-E945-9FD6-CBBF1F717E8F}" dt="2020-03-11T04:08:49.852" v="1329" actId="2696"/>
        <pc:sldMkLst>
          <pc:docMk/>
          <pc:sldMk cId="1853544852" sldId="9438"/>
        </pc:sldMkLst>
      </pc:sldChg>
      <pc:sldChg chg="add">
        <pc:chgData name="Trevor Paulsen" userId="69463049-692a-4bee-a34a-f115976f49fe" providerId="ADAL" clId="{CAD0EAA5-C23E-E945-9FD6-CBBF1F717E8F}" dt="2020-03-11T04:08:37.041" v="1294"/>
        <pc:sldMkLst>
          <pc:docMk/>
          <pc:sldMk cId="2896052388" sldId="9439"/>
        </pc:sldMkLst>
      </pc:sldChg>
      <pc:sldChg chg="addSp delSp modSp add delAnim modAnim">
        <pc:chgData name="Trevor Paulsen" userId="69463049-692a-4bee-a34a-f115976f49fe" providerId="ADAL" clId="{CAD0EAA5-C23E-E945-9FD6-CBBF1F717E8F}" dt="2020-03-19T16:59:35.091" v="4528"/>
        <pc:sldMkLst>
          <pc:docMk/>
          <pc:sldMk cId="2682335619" sldId="9440"/>
        </pc:sldMkLst>
        <pc:spChg chg="add mod">
          <ac:chgData name="Trevor Paulsen" userId="69463049-692a-4bee-a34a-f115976f49fe" providerId="ADAL" clId="{CAD0EAA5-C23E-E945-9FD6-CBBF1F717E8F}" dt="2020-03-14T20:28:42.869" v="3905" actId="1076"/>
          <ac:spMkLst>
            <pc:docMk/>
            <pc:sldMk cId="2682335619" sldId="9440"/>
            <ac:spMk id="3" creationId="{AD7600A4-4C67-C64F-83F2-62B18326F6C2}"/>
          </ac:spMkLst>
        </pc:spChg>
        <pc:spChg chg="mod">
          <ac:chgData name="Trevor Paulsen" userId="69463049-692a-4bee-a34a-f115976f49fe" providerId="ADAL" clId="{CAD0EAA5-C23E-E945-9FD6-CBBF1F717E8F}" dt="2020-03-14T20:16:50.709" v="3525" actId="20577"/>
          <ac:spMkLst>
            <pc:docMk/>
            <pc:sldMk cId="2682335619" sldId="9440"/>
            <ac:spMk id="5" creationId="{942F8986-B285-E14D-8138-4F328FD410C2}"/>
          </ac:spMkLst>
        </pc:spChg>
        <pc:spChg chg="mod">
          <ac:chgData name="Trevor Paulsen" userId="69463049-692a-4bee-a34a-f115976f49fe" providerId="ADAL" clId="{CAD0EAA5-C23E-E945-9FD6-CBBF1F717E8F}" dt="2020-03-14T20:18:25.601" v="3643" actId="1076"/>
          <ac:spMkLst>
            <pc:docMk/>
            <pc:sldMk cId="2682335619" sldId="9440"/>
            <ac:spMk id="6" creationId="{0C2F375B-2D92-8443-AE28-E2416736E2C8}"/>
          </ac:spMkLst>
        </pc:spChg>
        <pc:spChg chg="add mod">
          <ac:chgData name="Trevor Paulsen" userId="69463049-692a-4bee-a34a-f115976f49fe" providerId="ADAL" clId="{CAD0EAA5-C23E-E945-9FD6-CBBF1F717E8F}" dt="2020-03-14T20:28:04.405" v="3850" actId="20577"/>
          <ac:spMkLst>
            <pc:docMk/>
            <pc:sldMk cId="2682335619" sldId="9440"/>
            <ac:spMk id="11" creationId="{40D344E7-07C2-5145-BB3F-72E0CD38DF74}"/>
          </ac:spMkLst>
        </pc:spChg>
        <pc:spChg chg="add mod">
          <ac:chgData name="Trevor Paulsen" userId="69463049-692a-4bee-a34a-f115976f49fe" providerId="ADAL" clId="{CAD0EAA5-C23E-E945-9FD6-CBBF1F717E8F}" dt="2020-03-14T20:28:32.901" v="3898" actId="1076"/>
          <ac:spMkLst>
            <pc:docMk/>
            <pc:sldMk cId="2682335619" sldId="9440"/>
            <ac:spMk id="12" creationId="{16E3DC02-1D6C-4B46-A378-EFE24A2987B1}"/>
          </ac:spMkLst>
        </pc:spChg>
        <pc:picChg chg="add mod modCrop">
          <ac:chgData name="Trevor Paulsen" userId="69463049-692a-4bee-a34a-f115976f49fe" providerId="ADAL" clId="{CAD0EAA5-C23E-E945-9FD6-CBBF1F717E8F}" dt="2020-03-14T20:22:01.456" v="3677" actId="1076"/>
          <ac:picMkLst>
            <pc:docMk/>
            <pc:sldMk cId="2682335619" sldId="9440"/>
            <ac:picMk id="2" creationId="{2D17D37F-E027-DB4D-9FA9-7414DD8A092A}"/>
          </ac:picMkLst>
        </pc:picChg>
        <pc:picChg chg="add mod">
          <ac:chgData name="Trevor Paulsen" userId="69463049-692a-4bee-a34a-f115976f49fe" providerId="ADAL" clId="{CAD0EAA5-C23E-E945-9FD6-CBBF1F717E8F}" dt="2020-03-14T20:22:02.688" v="3678" actId="1076"/>
          <ac:picMkLst>
            <pc:docMk/>
            <pc:sldMk cId="2682335619" sldId="9440"/>
            <ac:picMk id="7" creationId="{61205BFA-21B2-154C-8C32-C6136A36AC54}"/>
          </ac:picMkLst>
        </pc:picChg>
        <pc:picChg chg="add del mod">
          <ac:chgData name="Trevor Paulsen" userId="69463049-692a-4bee-a34a-f115976f49fe" providerId="ADAL" clId="{CAD0EAA5-C23E-E945-9FD6-CBBF1F717E8F}" dt="2020-03-14T20:20:34.535" v="3659" actId="478"/>
          <ac:picMkLst>
            <pc:docMk/>
            <pc:sldMk cId="2682335619" sldId="9440"/>
            <ac:picMk id="8" creationId="{680A7FCB-9A42-074D-B6DC-2430A4B660FC}"/>
          </ac:picMkLst>
        </pc:picChg>
        <pc:picChg chg="add mod">
          <ac:chgData name="Trevor Paulsen" userId="69463049-692a-4bee-a34a-f115976f49fe" providerId="ADAL" clId="{CAD0EAA5-C23E-E945-9FD6-CBBF1F717E8F}" dt="2020-03-14T20:22:04.298" v="3679" actId="1076"/>
          <ac:picMkLst>
            <pc:docMk/>
            <pc:sldMk cId="2682335619" sldId="9440"/>
            <ac:picMk id="9" creationId="{3A4F6C8F-410A-4943-8155-CDF7593E470C}"/>
          </ac:picMkLst>
        </pc:picChg>
        <pc:picChg chg="add del mod">
          <ac:chgData name="Trevor Paulsen" userId="69463049-692a-4bee-a34a-f115976f49fe" providerId="ADAL" clId="{CAD0EAA5-C23E-E945-9FD6-CBBF1F717E8F}" dt="2020-03-14T20:20:45.860" v="3666" actId="478"/>
          <ac:picMkLst>
            <pc:docMk/>
            <pc:sldMk cId="2682335619" sldId="9440"/>
            <ac:picMk id="10" creationId="{872886A1-83EA-6549-A94C-D925AA7265D5}"/>
          </ac:picMkLst>
        </pc:picChg>
      </pc:sldChg>
      <pc:sldChg chg="modSp add modNotesTx">
        <pc:chgData name="Trevor Paulsen" userId="69463049-692a-4bee-a34a-f115976f49fe" providerId="ADAL" clId="{CAD0EAA5-C23E-E945-9FD6-CBBF1F717E8F}" dt="2020-03-14T20:35:21.300" v="4258" actId="20577"/>
        <pc:sldMkLst>
          <pc:docMk/>
          <pc:sldMk cId="1869918371" sldId="9441"/>
        </pc:sldMkLst>
        <pc:spChg chg="mod">
          <ac:chgData name="Trevor Paulsen" userId="69463049-692a-4bee-a34a-f115976f49fe" providerId="ADAL" clId="{CAD0EAA5-C23E-E945-9FD6-CBBF1F717E8F}" dt="2020-03-11T04:09:37.767" v="1416" actId="20577"/>
          <ac:spMkLst>
            <pc:docMk/>
            <pc:sldMk cId="1869918371" sldId="9441"/>
            <ac:spMk id="13" creationId="{559D6BAA-A09E-5B4B-876A-BFFA9B07BEFD}"/>
          </ac:spMkLst>
        </pc:spChg>
      </pc:sldChg>
      <pc:sldChg chg="addSp delSp modSp add addAnim delAnim modAnim">
        <pc:chgData name="Trevor Paulsen" userId="69463049-692a-4bee-a34a-f115976f49fe" providerId="ADAL" clId="{CAD0EAA5-C23E-E945-9FD6-CBBF1F717E8F}" dt="2020-03-23T23:03:41.953" v="5088" actId="478"/>
        <pc:sldMkLst>
          <pc:docMk/>
          <pc:sldMk cId="3086103382" sldId="9442"/>
        </pc:sldMkLst>
        <pc:spChg chg="add del mod">
          <ac:chgData name="Trevor Paulsen" userId="69463049-692a-4bee-a34a-f115976f49fe" providerId="ADAL" clId="{CAD0EAA5-C23E-E945-9FD6-CBBF1F717E8F}" dt="2020-03-11T04:10:21.701" v="1428" actId="478"/>
          <ac:spMkLst>
            <pc:docMk/>
            <pc:sldMk cId="3086103382" sldId="9442"/>
            <ac:spMk id="3" creationId="{37A23C89-9029-5D4D-949A-1C9F32F63526}"/>
          </ac:spMkLst>
        </pc:spChg>
        <pc:spChg chg="add del mod">
          <ac:chgData name="Trevor Paulsen" userId="69463049-692a-4bee-a34a-f115976f49fe" providerId="ADAL" clId="{CAD0EAA5-C23E-E945-9FD6-CBBF1F717E8F}" dt="2020-03-14T19:42:11.093" v="3446" actId="478"/>
          <ac:spMkLst>
            <pc:docMk/>
            <pc:sldMk cId="3086103382" sldId="9442"/>
            <ac:spMk id="3" creationId="{D1AAE768-D826-B54B-9B9F-8CB465E8CA5D}"/>
          </ac:spMkLst>
        </pc:spChg>
        <pc:spChg chg="del mod">
          <ac:chgData name="Trevor Paulsen" userId="69463049-692a-4bee-a34a-f115976f49fe" providerId="ADAL" clId="{CAD0EAA5-C23E-E945-9FD6-CBBF1F717E8F}" dt="2020-03-14T19:42:07.361" v="3444" actId="478"/>
          <ac:spMkLst>
            <pc:docMk/>
            <pc:sldMk cId="3086103382" sldId="9442"/>
            <ac:spMk id="5" creationId="{942F8986-B285-E14D-8138-4F328FD410C2}"/>
          </ac:spMkLst>
        </pc:spChg>
        <pc:spChg chg="del">
          <ac:chgData name="Trevor Paulsen" userId="69463049-692a-4bee-a34a-f115976f49fe" providerId="ADAL" clId="{CAD0EAA5-C23E-E945-9FD6-CBBF1F717E8F}" dt="2020-03-11T04:10:20.112" v="1427" actId="478"/>
          <ac:spMkLst>
            <pc:docMk/>
            <pc:sldMk cId="3086103382" sldId="9442"/>
            <ac:spMk id="6" creationId="{0C2F375B-2D92-8443-AE28-E2416736E2C8}"/>
          </ac:spMkLst>
        </pc:spChg>
        <pc:picChg chg="add del mod">
          <ac:chgData name="Trevor Paulsen" userId="69463049-692a-4bee-a34a-f115976f49fe" providerId="ADAL" clId="{CAD0EAA5-C23E-E945-9FD6-CBBF1F717E8F}" dt="2020-03-23T23:03:41.953" v="5088" actId="478"/>
          <ac:picMkLst>
            <pc:docMk/>
            <pc:sldMk cId="3086103382" sldId="9442"/>
            <ac:picMk id="6" creationId="{F46697CE-EA27-404B-887C-ECE16B0EEF27}"/>
          </ac:picMkLst>
        </pc:picChg>
      </pc:sldChg>
      <pc:sldChg chg="add del">
        <pc:chgData name="Trevor Paulsen" userId="69463049-692a-4bee-a34a-f115976f49fe" providerId="ADAL" clId="{CAD0EAA5-C23E-E945-9FD6-CBBF1F717E8F}" dt="2020-03-11T04:10:24.332" v="1429" actId="2696"/>
        <pc:sldMkLst>
          <pc:docMk/>
          <pc:sldMk cId="860098734" sldId="9443"/>
        </pc:sldMkLst>
      </pc:sldChg>
      <pc:sldChg chg="addSp delSp modSp add delAnim modNotesTx">
        <pc:chgData name="Trevor Paulsen" userId="69463049-692a-4bee-a34a-f115976f49fe" providerId="ADAL" clId="{CAD0EAA5-C23E-E945-9FD6-CBBF1F717E8F}" dt="2020-03-23T23:03:10.857" v="5086"/>
        <pc:sldMkLst>
          <pc:docMk/>
          <pc:sldMk cId="2046908570" sldId="9443"/>
        </pc:sldMkLst>
        <pc:spChg chg="add mod">
          <ac:chgData name="Trevor Paulsen" userId="69463049-692a-4bee-a34a-f115976f49fe" providerId="ADAL" clId="{CAD0EAA5-C23E-E945-9FD6-CBBF1F717E8F}" dt="2020-03-11T04:32:41.791" v="2108" actId="207"/>
          <ac:spMkLst>
            <pc:docMk/>
            <pc:sldMk cId="2046908570" sldId="9443"/>
            <ac:spMk id="15" creationId="{A0FB5C2A-6766-0C49-B375-6A85EC160DF6}"/>
          </ac:spMkLst>
        </pc:spChg>
        <pc:spChg chg="add">
          <ac:chgData name="Trevor Paulsen" userId="69463049-692a-4bee-a34a-f115976f49fe" providerId="ADAL" clId="{CAD0EAA5-C23E-E945-9FD6-CBBF1F717E8F}" dt="2020-03-12T04:00:28.789" v="3350"/>
          <ac:spMkLst>
            <pc:docMk/>
            <pc:sldMk cId="2046908570" sldId="9443"/>
            <ac:spMk id="19" creationId="{2A260C0D-2D0E-2D43-8FFA-FB2A5FA573E5}"/>
          </ac:spMkLst>
        </pc:spChg>
        <pc:spChg chg="add">
          <ac:chgData name="Trevor Paulsen" userId="69463049-692a-4bee-a34a-f115976f49fe" providerId="ADAL" clId="{CAD0EAA5-C23E-E945-9FD6-CBBF1F717E8F}" dt="2020-03-12T04:00:28.789" v="3350"/>
          <ac:spMkLst>
            <pc:docMk/>
            <pc:sldMk cId="2046908570" sldId="9443"/>
            <ac:spMk id="20" creationId="{7010B810-309F-FC4E-B65B-B5803C0DFE86}"/>
          </ac:spMkLst>
        </pc:spChg>
        <pc:spChg chg="add mod">
          <ac:chgData name="Trevor Paulsen" userId="69463049-692a-4bee-a34a-f115976f49fe" providerId="ADAL" clId="{CAD0EAA5-C23E-E945-9FD6-CBBF1F717E8F}" dt="2020-03-12T04:00:34.175" v="3351" actId="14100"/>
          <ac:spMkLst>
            <pc:docMk/>
            <pc:sldMk cId="2046908570" sldId="9443"/>
            <ac:spMk id="21" creationId="{A59BDC4B-EAF5-9848-BCA1-2CD06A5EF987}"/>
          </ac:spMkLst>
        </pc:spChg>
        <pc:spChg chg="del mod">
          <ac:chgData name="Trevor Paulsen" userId="69463049-692a-4bee-a34a-f115976f49fe" providerId="ADAL" clId="{CAD0EAA5-C23E-E945-9FD6-CBBF1F717E8F}" dt="2020-03-12T04:00:28.278" v="3349" actId="478"/>
          <ac:spMkLst>
            <pc:docMk/>
            <pc:sldMk cId="2046908570" sldId="9443"/>
            <ac:spMk id="22" creationId="{EB7EBE1D-EC34-1B48-A57D-A696EDF47B69}"/>
          </ac:spMkLst>
        </pc:spChg>
        <pc:spChg chg="add">
          <ac:chgData name="Trevor Paulsen" userId="69463049-692a-4bee-a34a-f115976f49fe" providerId="ADAL" clId="{CAD0EAA5-C23E-E945-9FD6-CBBF1F717E8F}" dt="2020-03-23T23:03:10.857" v="5086"/>
          <ac:spMkLst>
            <pc:docMk/>
            <pc:sldMk cId="2046908570" sldId="9443"/>
            <ac:spMk id="22" creationId="{F1703456-AB72-F14A-ABCF-ABDCEFBEB518}"/>
          </ac:spMkLst>
        </pc:spChg>
        <pc:spChg chg="del">
          <ac:chgData name="Trevor Paulsen" userId="69463049-692a-4bee-a34a-f115976f49fe" providerId="ADAL" clId="{CAD0EAA5-C23E-E945-9FD6-CBBF1F717E8F}" dt="2020-03-12T04:00:28.278" v="3349" actId="478"/>
          <ac:spMkLst>
            <pc:docMk/>
            <pc:sldMk cId="2046908570" sldId="9443"/>
            <ac:spMk id="23" creationId="{4A2D4969-BAFF-B24C-BD95-292CC164A9E4}"/>
          </ac:spMkLst>
        </pc:spChg>
        <pc:spChg chg="add">
          <ac:chgData name="Trevor Paulsen" userId="69463049-692a-4bee-a34a-f115976f49fe" providerId="ADAL" clId="{CAD0EAA5-C23E-E945-9FD6-CBBF1F717E8F}" dt="2020-03-23T23:03:10.857" v="5086"/>
          <ac:spMkLst>
            <pc:docMk/>
            <pc:sldMk cId="2046908570" sldId="9443"/>
            <ac:spMk id="23" creationId="{B399BAAB-B895-8349-9944-A72AFE592A0E}"/>
          </ac:spMkLst>
        </pc:spChg>
        <pc:spChg chg="add">
          <ac:chgData name="Trevor Paulsen" userId="69463049-692a-4bee-a34a-f115976f49fe" providerId="ADAL" clId="{CAD0EAA5-C23E-E945-9FD6-CBBF1F717E8F}" dt="2020-03-23T23:03:10.857" v="5086"/>
          <ac:spMkLst>
            <pc:docMk/>
            <pc:sldMk cId="2046908570" sldId="9443"/>
            <ac:spMk id="24" creationId="{352CFDA9-5EAC-1343-9837-DCE005E57F0D}"/>
          </ac:spMkLst>
        </pc:spChg>
        <pc:spChg chg="del">
          <ac:chgData name="Trevor Paulsen" userId="69463049-692a-4bee-a34a-f115976f49fe" providerId="ADAL" clId="{CAD0EAA5-C23E-E945-9FD6-CBBF1F717E8F}" dt="2020-03-12T04:00:28.278" v="3349" actId="478"/>
          <ac:spMkLst>
            <pc:docMk/>
            <pc:sldMk cId="2046908570" sldId="9443"/>
            <ac:spMk id="24" creationId="{AC6725F5-875D-7D4F-9F43-3470EC1AA030}"/>
          </ac:spMkLst>
        </pc:spChg>
        <pc:spChg chg="del">
          <ac:chgData name="Trevor Paulsen" userId="69463049-692a-4bee-a34a-f115976f49fe" providerId="ADAL" clId="{CAD0EAA5-C23E-E945-9FD6-CBBF1F717E8F}" dt="2020-03-11T04:10:42.850" v="1431" actId="478"/>
          <ac:spMkLst>
            <pc:docMk/>
            <pc:sldMk cId="2046908570" sldId="9443"/>
            <ac:spMk id="25" creationId="{C8FCB3C8-98FD-ED42-B5AA-8C670040A7DD}"/>
          </ac:spMkLst>
        </pc:spChg>
        <pc:picChg chg="add del">
          <ac:chgData name="Trevor Paulsen" userId="69463049-692a-4bee-a34a-f115976f49fe" providerId="ADAL" clId="{CAD0EAA5-C23E-E945-9FD6-CBBF1F717E8F}" dt="2020-03-23T23:01:13.497" v="5042" actId="478"/>
          <ac:picMkLst>
            <pc:docMk/>
            <pc:sldMk cId="2046908570" sldId="9443"/>
            <ac:picMk id="16" creationId="{02DD3339-3038-404D-9C99-EF71B412F298}"/>
          </ac:picMkLst>
        </pc:picChg>
        <pc:picChg chg="add del">
          <ac:chgData name="Trevor Paulsen" userId="69463049-692a-4bee-a34a-f115976f49fe" providerId="ADAL" clId="{CAD0EAA5-C23E-E945-9FD6-CBBF1F717E8F}" dt="2020-03-23T23:01:14.012" v="5043" actId="478"/>
          <ac:picMkLst>
            <pc:docMk/>
            <pc:sldMk cId="2046908570" sldId="9443"/>
            <ac:picMk id="17" creationId="{20D69867-3334-4C4C-8E22-BBF9859B3A49}"/>
          </ac:picMkLst>
        </pc:picChg>
        <pc:picChg chg="add del">
          <ac:chgData name="Trevor Paulsen" userId="69463049-692a-4bee-a34a-f115976f49fe" providerId="ADAL" clId="{CAD0EAA5-C23E-E945-9FD6-CBBF1F717E8F}" dt="2020-03-23T23:01:14.361" v="5044" actId="478"/>
          <ac:picMkLst>
            <pc:docMk/>
            <pc:sldMk cId="2046908570" sldId="9443"/>
            <ac:picMk id="18" creationId="{6DD2F04F-7DA9-C943-A60A-A7CA10349E5F}"/>
          </ac:picMkLst>
        </pc:picChg>
      </pc:sldChg>
      <pc:sldChg chg="modSp add">
        <pc:chgData name="Trevor Paulsen" userId="69463049-692a-4bee-a34a-f115976f49fe" providerId="ADAL" clId="{CAD0EAA5-C23E-E945-9FD6-CBBF1F717E8F}" dt="2020-03-12T04:01:11.006" v="3354" actId="1076"/>
        <pc:sldMkLst>
          <pc:docMk/>
          <pc:sldMk cId="2043197542" sldId="9444"/>
        </pc:sldMkLst>
        <pc:spChg chg="mod">
          <ac:chgData name="Trevor Paulsen" userId="69463049-692a-4bee-a34a-f115976f49fe" providerId="ADAL" clId="{CAD0EAA5-C23E-E945-9FD6-CBBF1F717E8F}" dt="2020-03-12T04:01:08.640" v="3353" actId="1076"/>
          <ac:spMkLst>
            <pc:docMk/>
            <pc:sldMk cId="2043197542" sldId="9444"/>
            <ac:spMk id="10" creationId="{460F2862-D38E-214D-AEBA-0036768F64BB}"/>
          </ac:spMkLst>
        </pc:spChg>
        <pc:spChg chg="mod">
          <ac:chgData name="Trevor Paulsen" userId="69463049-692a-4bee-a34a-f115976f49fe" providerId="ADAL" clId="{CAD0EAA5-C23E-E945-9FD6-CBBF1F717E8F}" dt="2020-03-12T04:01:11.006" v="3354" actId="1076"/>
          <ac:spMkLst>
            <pc:docMk/>
            <pc:sldMk cId="2043197542" sldId="9444"/>
            <ac:spMk id="11" creationId="{6523AAA5-0152-C549-B3A3-4197C6AC1AA8}"/>
          </ac:spMkLst>
        </pc:spChg>
      </pc:sldChg>
      <pc:sldChg chg="addSp delSp modSp add addAnim delAnim modAnim">
        <pc:chgData name="Trevor Paulsen" userId="69463049-692a-4bee-a34a-f115976f49fe" providerId="ADAL" clId="{CAD0EAA5-C23E-E945-9FD6-CBBF1F717E8F}" dt="2020-03-23T23:03:43.071" v="5089" actId="478"/>
        <pc:sldMkLst>
          <pc:docMk/>
          <pc:sldMk cId="3497925686" sldId="9445"/>
        </pc:sldMkLst>
        <pc:picChg chg="add del mod">
          <ac:chgData name="Trevor Paulsen" userId="69463049-692a-4bee-a34a-f115976f49fe" providerId="ADAL" clId="{CAD0EAA5-C23E-E945-9FD6-CBBF1F717E8F}" dt="2020-03-23T23:03:43.071" v="5089" actId="478"/>
          <ac:picMkLst>
            <pc:docMk/>
            <pc:sldMk cId="3497925686" sldId="9445"/>
            <ac:picMk id="2" creationId="{E4697180-6C18-1A4A-BF75-B129E6305D85}"/>
          </ac:picMkLst>
        </pc:picChg>
        <pc:picChg chg="del">
          <ac:chgData name="Trevor Paulsen" userId="69463049-692a-4bee-a34a-f115976f49fe" providerId="ADAL" clId="{CAD0EAA5-C23E-E945-9FD6-CBBF1F717E8F}" dt="2020-03-14T19:42:19.966" v="3449" actId="478"/>
          <ac:picMkLst>
            <pc:docMk/>
            <pc:sldMk cId="3497925686" sldId="9445"/>
            <ac:picMk id="6" creationId="{F46697CE-EA27-404B-887C-ECE16B0EEF27}"/>
          </ac:picMkLst>
        </pc:picChg>
      </pc:sldChg>
      <pc:sldChg chg="addSp delSp modSp add addAnim delAnim modAnim">
        <pc:chgData name="Trevor Paulsen" userId="69463049-692a-4bee-a34a-f115976f49fe" providerId="ADAL" clId="{CAD0EAA5-C23E-E945-9FD6-CBBF1F717E8F}" dt="2020-03-23T23:03:44.264" v="5090" actId="478"/>
        <pc:sldMkLst>
          <pc:docMk/>
          <pc:sldMk cId="43525203" sldId="9446"/>
        </pc:sldMkLst>
        <pc:picChg chg="del">
          <ac:chgData name="Trevor Paulsen" userId="69463049-692a-4bee-a34a-f115976f49fe" providerId="ADAL" clId="{CAD0EAA5-C23E-E945-9FD6-CBBF1F717E8F}" dt="2020-03-14T19:46:01.333" v="3452" actId="478"/>
          <ac:picMkLst>
            <pc:docMk/>
            <pc:sldMk cId="43525203" sldId="9446"/>
            <ac:picMk id="2" creationId="{E4697180-6C18-1A4A-BF75-B129E6305D85}"/>
          </ac:picMkLst>
        </pc:picChg>
        <pc:picChg chg="add del mod">
          <ac:chgData name="Trevor Paulsen" userId="69463049-692a-4bee-a34a-f115976f49fe" providerId="ADAL" clId="{CAD0EAA5-C23E-E945-9FD6-CBBF1F717E8F}" dt="2020-03-23T23:03:44.264" v="5090" actId="478"/>
          <ac:picMkLst>
            <pc:docMk/>
            <pc:sldMk cId="43525203" sldId="9446"/>
            <ac:picMk id="3" creationId="{FB11E2F9-9949-7540-B685-E2B1C38F9681}"/>
          </ac:picMkLst>
        </pc:picChg>
      </pc:sldChg>
      <pc:sldChg chg="addSp delSp modSp add addAnim delAnim modAnim">
        <pc:chgData name="Trevor Paulsen" userId="69463049-692a-4bee-a34a-f115976f49fe" providerId="ADAL" clId="{CAD0EAA5-C23E-E945-9FD6-CBBF1F717E8F}" dt="2020-03-23T23:03:45.584" v="5091" actId="478"/>
        <pc:sldMkLst>
          <pc:docMk/>
          <pc:sldMk cId="83984161" sldId="9447"/>
        </pc:sldMkLst>
        <pc:picChg chg="add del mod">
          <ac:chgData name="Trevor Paulsen" userId="69463049-692a-4bee-a34a-f115976f49fe" providerId="ADAL" clId="{CAD0EAA5-C23E-E945-9FD6-CBBF1F717E8F}" dt="2020-03-23T23:03:45.584" v="5091" actId="478"/>
          <ac:picMkLst>
            <pc:docMk/>
            <pc:sldMk cId="83984161" sldId="9447"/>
            <ac:picMk id="2" creationId="{CC60F530-FFF1-0845-A095-100187EB0C89}"/>
          </ac:picMkLst>
        </pc:picChg>
        <pc:picChg chg="del">
          <ac:chgData name="Trevor Paulsen" userId="69463049-692a-4bee-a34a-f115976f49fe" providerId="ADAL" clId="{CAD0EAA5-C23E-E945-9FD6-CBBF1F717E8F}" dt="2020-03-14T19:49:40.897" v="3455" actId="478"/>
          <ac:picMkLst>
            <pc:docMk/>
            <pc:sldMk cId="83984161" sldId="9447"/>
            <ac:picMk id="3" creationId="{FB11E2F9-9949-7540-B685-E2B1C38F9681}"/>
          </ac:picMkLst>
        </pc:picChg>
      </pc:sldChg>
      <pc:sldChg chg="addSp delSp modSp add addAnim delAnim modAnim">
        <pc:chgData name="Trevor Paulsen" userId="69463049-692a-4bee-a34a-f115976f49fe" providerId="ADAL" clId="{CAD0EAA5-C23E-E945-9FD6-CBBF1F717E8F}" dt="2020-03-23T23:03:46.953" v="5092" actId="478"/>
        <pc:sldMkLst>
          <pc:docMk/>
          <pc:sldMk cId="1720433254" sldId="9448"/>
        </pc:sldMkLst>
        <pc:picChg chg="del">
          <ac:chgData name="Trevor Paulsen" userId="69463049-692a-4bee-a34a-f115976f49fe" providerId="ADAL" clId="{CAD0EAA5-C23E-E945-9FD6-CBBF1F717E8F}" dt="2020-03-14T19:54:12.158" v="3458" actId="478"/>
          <ac:picMkLst>
            <pc:docMk/>
            <pc:sldMk cId="1720433254" sldId="9448"/>
            <ac:picMk id="2" creationId="{CC60F530-FFF1-0845-A095-100187EB0C89}"/>
          </ac:picMkLst>
        </pc:picChg>
        <pc:picChg chg="add del mod">
          <ac:chgData name="Trevor Paulsen" userId="69463049-692a-4bee-a34a-f115976f49fe" providerId="ADAL" clId="{CAD0EAA5-C23E-E945-9FD6-CBBF1F717E8F}" dt="2020-03-23T23:03:46.953" v="5092" actId="478"/>
          <ac:picMkLst>
            <pc:docMk/>
            <pc:sldMk cId="1720433254" sldId="9448"/>
            <ac:picMk id="3" creationId="{02505A27-F90E-9B43-980D-E9A366209E77}"/>
          </ac:picMkLst>
        </pc:picChg>
      </pc:sldChg>
      <pc:sldChg chg="addSp delSp modSp add delAnim">
        <pc:chgData name="Trevor Paulsen" userId="69463049-692a-4bee-a34a-f115976f49fe" providerId="ADAL" clId="{CAD0EAA5-C23E-E945-9FD6-CBBF1F717E8F}" dt="2020-03-23T23:02:52.219" v="5085" actId="1076"/>
        <pc:sldMkLst>
          <pc:docMk/>
          <pc:sldMk cId="4012988783" sldId="9449"/>
        </pc:sldMkLst>
        <pc:spChg chg="del">
          <ac:chgData name="Trevor Paulsen" userId="69463049-692a-4bee-a34a-f115976f49fe" providerId="ADAL" clId="{CAD0EAA5-C23E-E945-9FD6-CBBF1F717E8F}" dt="2020-03-14T20:31:09.178" v="3907" actId="478"/>
          <ac:spMkLst>
            <pc:docMk/>
            <pc:sldMk cId="4012988783" sldId="9449"/>
            <ac:spMk id="3" creationId="{AD7600A4-4C67-C64F-83F2-62B18326F6C2}"/>
          </ac:spMkLst>
        </pc:spChg>
        <pc:spChg chg="del">
          <ac:chgData name="Trevor Paulsen" userId="69463049-692a-4bee-a34a-f115976f49fe" providerId="ADAL" clId="{CAD0EAA5-C23E-E945-9FD6-CBBF1F717E8F}" dt="2020-03-14T20:31:09.178" v="3907" actId="478"/>
          <ac:spMkLst>
            <pc:docMk/>
            <pc:sldMk cId="4012988783" sldId="9449"/>
            <ac:spMk id="6" creationId="{0C2F375B-2D92-8443-AE28-E2416736E2C8}"/>
          </ac:spMkLst>
        </pc:spChg>
        <pc:spChg chg="add del mod">
          <ac:chgData name="Trevor Paulsen" userId="69463049-692a-4bee-a34a-f115976f49fe" providerId="ADAL" clId="{CAD0EAA5-C23E-E945-9FD6-CBBF1F717E8F}" dt="2020-03-14T20:31:11.930" v="3908" actId="478"/>
          <ac:spMkLst>
            <pc:docMk/>
            <pc:sldMk cId="4012988783" sldId="9449"/>
            <ac:spMk id="10" creationId="{2A897EDA-5960-8848-8F2A-7CB5FAC2904C}"/>
          </ac:spMkLst>
        </pc:spChg>
        <pc:spChg chg="del">
          <ac:chgData name="Trevor Paulsen" userId="69463049-692a-4bee-a34a-f115976f49fe" providerId="ADAL" clId="{CAD0EAA5-C23E-E945-9FD6-CBBF1F717E8F}" dt="2020-03-14T20:31:09.178" v="3907" actId="478"/>
          <ac:spMkLst>
            <pc:docMk/>
            <pc:sldMk cId="4012988783" sldId="9449"/>
            <ac:spMk id="11" creationId="{40D344E7-07C2-5145-BB3F-72E0CD38DF74}"/>
          </ac:spMkLst>
        </pc:spChg>
        <pc:spChg chg="del">
          <ac:chgData name="Trevor Paulsen" userId="69463049-692a-4bee-a34a-f115976f49fe" providerId="ADAL" clId="{CAD0EAA5-C23E-E945-9FD6-CBBF1F717E8F}" dt="2020-03-14T20:31:09.178" v="3907" actId="478"/>
          <ac:spMkLst>
            <pc:docMk/>
            <pc:sldMk cId="4012988783" sldId="9449"/>
            <ac:spMk id="12" creationId="{16E3DC02-1D6C-4B46-A378-EFE24A2987B1}"/>
          </ac:spMkLst>
        </pc:spChg>
        <pc:spChg chg="add mod">
          <ac:chgData name="Trevor Paulsen" userId="69463049-692a-4bee-a34a-f115976f49fe" providerId="ADAL" clId="{CAD0EAA5-C23E-E945-9FD6-CBBF1F717E8F}" dt="2020-03-14T20:32:41.092" v="4011" actId="14100"/>
          <ac:spMkLst>
            <pc:docMk/>
            <pc:sldMk cId="4012988783" sldId="9449"/>
            <ac:spMk id="13" creationId="{419C8EEE-8F44-5544-B9FE-907AC5CE6AC5}"/>
          </ac:spMkLst>
        </pc:spChg>
        <pc:spChg chg="add mod">
          <ac:chgData name="Trevor Paulsen" userId="69463049-692a-4bee-a34a-f115976f49fe" providerId="ADAL" clId="{CAD0EAA5-C23E-E945-9FD6-CBBF1F717E8F}" dt="2020-03-14T20:32:41.092" v="4011" actId="14100"/>
          <ac:spMkLst>
            <pc:docMk/>
            <pc:sldMk cId="4012988783" sldId="9449"/>
            <ac:spMk id="14" creationId="{88FE1EC2-F5D6-E541-B497-B73B6113683C}"/>
          </ac:spMkLst>
        </pc:spChg>
        <pc:spChg chg="add mod">
          <ac:chgData name="Trevor Paulsen" userId="69463049-692a-4bee-a34a-f115976f49fe" providerId="ADAL" clId="{CAD0EAA5-C23E-E945-9FD6-CBBF1F717E8F}" dt="2020-03-23T23:02:47.995" v="5084" actId="1076"/>
          <ac:spMkLst>
            <pc:docMk/>
            <pc:sldMk cId="4012988783" sldId="9449"/>
            <ac:spMk id="15" creationId="{50A089B3-629A-8643-BF71-F7DA0E6D4004}"/>
          </ac:spMkLst>
        </pc:spChg>
        <pc:spChg chg="add mod">
          <ac:chgData name="Trevor Paulsen" userId="69463049-692a-4bee-a34a-f115976f49fe" providerId="ADAL" clId="{CAD0EAA5-C23E-E945-9FD6-CBBF1F717E8F}" dt="2020-03-23T23:02:52.219" v="5085" actId="1076"/>
          <ac:spMkLst>
            <pc:docMk/>
            <pc:sldMk cId="4012988783" sldId="9449"/>
            <ac:spMk id="16" creationId="{681DFD59-F10D-B94B-B637-E44C480B099E}"/>
          </ac:spMkLst>
        </pc:spChg>
        <pc:spChg chg="add mod">
          <ac:chgData name="Trevor Paulsen" userId="69463049-692a-4bee-a34a-f115976f49fe" providerId="ADAL" clId="{CAD0EAA5-C23E-E945-9FD6-CBBF1F717E8F}" dt="2020-03-14T20:32:09.918" v="3963" actId="1076"/>
          <ac:spMkLst>
            <pc:docMk/>
            <pc:sldMk cId="4012988783" sldId="9449"/>
            <ac:spMk id="17" creationId="{89E7F3BF-92E9-DB4F-B381-6D6933C023BA}"/>
          </ac:spMkLst>
        </pc:spChg>
        <pc:spChg chg="add mod">
          <ac:chgData name="Trevor Paulsen" userId="69463049-692a-4bee-a34a-f115976f49fe" providerId="ADAL" clId="{CAD0EAA5-C23E-E945-9FD6-CBBF1F717E8F}" dt="2020-03-14T20:32:18.257" v="4009" actId="20577"/>
          <ac:spMkLst>
            <pc:docMk/>
            <pc:sldMk cId="4012988783" sldId="9449"/>
            <ac:spMk id="18" creationId="{59ECE7B7-9035-2B41-A478-AFCE2925ED8D}"/>
          </ac:spMkLst>
        </pc:spChg>
        <pc:grpChg chg="add del mod">
          <ac:chgData name="Trevor Paulsen" userId="69463049-692a-4bee-a34a-f115976f49fe" providerId="ADAL" clId="{CAD0EAA5-C23E-E945-9FD6-CBBF1F717E8F}" dt="2020-03-23T15:53:09.038" v="4999" actId="478"/>
          <ac:grpSpMkLst>
            <pc:docMk/>
            <pc:sldMk cId="4012988783" sldId="9449"/>
            <ac:grpSpMk id="19" creationId="{6867AE2B-9D15-CB4D-9CDF-147D7B06DF62}"/>
          </ac:grpSpMkLst>
        </pc:grpChg>
        <pc:picChg chg="del">
          <ac:chgData name="Trevor Paulsen" userId="69463049-692a-4bee-a34a-f115976f49fe" providerId="ADAL" clId="{CAD0EAA5-C23E-E945-9FD6-CBBF1F717E8F}" dt="2020-03-14T20:31:09.178" v="3907" actId="478"/>
          <ac:picMkLst>
            <pc:docMk/>
            <pc:sldMk cId="4012988783" sldId="9449"/>
            <ac:picMk id="2" creationId="{2D17D37F-E027-DB4D-9FA9-7414DD8A092A}"/>
          </ac:picMkLst>
        </pc:picChg>
        <pc:picChg chg="del">
          <ac:chgData name="Trevor Paulsen" userId="69463049-692a-4bee-a34a-f115976f49fe" providerId="ADAL" clId="{CAD0EAA5-C23E-E945-9FD6-CBBF1F717E8F}" dt="2020-03-14T20:31:09.178" v="3907" actId="478"/>
          <ac:picMkLst>
            <pc:docMk/>
            <pc:sldMk cId="4012988783" sldId="9449"/>
            <ac:picMk id="7" creationId="{61205BFA-21B2-154C-8C32-C6136A36AC54}"/>
          </ac:picMkLst>
        </pc:picChg>
        <pc:picChg chg="del">
          <ac:chgData name="Trevor Paulsen" userId="69463049-692a-4bee-a34a-f115976f49fe" providerId="ADAL" clId="{CAD0EAA5-C23E-E945-9FD6-CBBF1F717E8F}" dt="2020-03-14T20:31:09.178" v="3907" actId="478"/>
          <ac:picMkLst>
            <pc:docMk/>
            <pc:sldMk cId="4012988783" sldId="9449"/>
            <ac:picMk id="9" creationId="{3A4F6C8F-410A-4943-8155-CDF7593E470C}"/>
          </ac:picMkLst>
        </pc:picChg>
        <pc:picChg chg="add del mod">
          <ac:chgData name="Trevor Paulsen" userId="69463049-692a-4bee-a34a-f115976f49fe" providerId="ADAL" clId="{CAD0EAA5-C23E-E945-9FD6-CBBF1F717E8F}" dt="2020-03-23T23:01:08.850" v="5040" actId="478"/>
          <ac:picMkLst>
            <pc:docMk/>
            <pc:sldMk cId="4012988783" sldId="9449"/>
            <ac:picMk id="11" creationId="{206C59F5-2171-3F48-B580-36D4D244C13B}"/>
          </ac:picMkLst>
        </pc:picChg>
        <pc:picChg chg="add del mod">
          <ac:chgData name="Trevor Paulsen" userId="69463049-692a-4bee-a34a-f115976f49fe" providerId="ADAL" clId="{CAD0EAA5-C23E-E945-9FD6-CBBF1F717E8F}" dt="2020-03-23T23:01:09.368" v="5041" actId="478"/>
          <ac:picMkLst>
            <pc:docMk/>
            <pc:sldMk cId="4012988783" sldId="9449"/>
            <ac:picMk id="12" creationId="{26BD018A-D0F1-F941-9E18-92F7C90C019F}"/>
          </ac:picMkLst>
        </pc:picChg>
        <pc:picChg chg="add del mod modCrop">
          <ac:chgData name="Trevor Paulsen" userId="69463049-692a-4bee-a34a-f115976f49fe" providerId="ADAL" clId="{CAD0EAA5-C23E-E945-9FD6-CBBF1F717E8F}" dt="2020-03-23T15:53:07.257" v="4997" actId="478"/>
          <ac:picMkLst>
            <pc:docMk/>
            <pc:sldMk cId="4012988783" sldId="9449"/>
            <ac:picMk id="15" creationId="{201863E1-6419-AE4B-9B18-56F9BD3DEA9C}"/>
          </ac:picMkLst>
        </pc:picChg>
        <pc:picChg chg="add del mod modCrop">
          <ac:chgData name="Trevor Paulsen" userId="69463049-692a-4bee-a34a-f115976f49fe" providerId="ADAL" clId="{CAD0EAA5-C23E-E945-9FD6-CBBF1F717E8F}" dt="2020-03-23T15:53:10.735" v="5000" actId="478"/>
          <ac:picMkLst>
            <pc:docMk/>
            <pc:sldMk cId="4012988783" sldId="9449"/>
            <ac:picMk id="16" creationId="{24D95681-A30E-3442-8F16-2F6EBD32E00C}"/>
          </ac:picMkLst>
        </pc:picChg>
      </pc:sldChg>
      <pc:sldChg chg="addSp delSp modSp add ord delAnim">
        <pc:chgData name="Trevor Paulsen" userId="69463049-692a-4bee-a34a-f115976f49fe" providerId="ADAL" clId="{CAD0EAA5-C23E-E945-9FD6-CBBF1F717E8F}" dt="2020-03-20T01:40:41.072" v="4757" actId="20577"/>
        <pc:sldMkLst>
          <pc:docMk/>
          <pc:sldMk cId="1720078563" sldId="9450"/>
        </pc:sldMkLst>
        <pc:spChg chg="del">
          <ac:chgData name="Trevor Paulsen" userId="69463049-692a-4bee-a34a-f115976f49fe" providerId="ADAL" clId="{CAD0EAA5-C23E-E945-9FD6-CBBF1F717E8F}" dt="2020-03-18T23:03:24.232" v="4344" actId="478"/>
          <ac:spMkLst>
            <pc:docMk/>
            <pc:sldMk cId="1720078563" sldId="9450"/>
            <ac:spMk id="3" creationId="{AD7600A4-4C67-C64F-83F2-62B18326F6C2}"/>
          </ac:spMkLst>
        </pc:spChg>
        <pc:spChg chg="mod">
          <ac:chgData name="Trevor Paulsen" userId="69463049-692a-4bee-a34a-f115976f49fe" providerId="ADAL" clId="{CAD0EAA5-C23E-E945-9FD6-CBBF1F717E8F}" dt="2020-03-18T23:12:47.215" v="4522" actId="20577"/>
          <ac:spMkLst>
            <pc:docMk/>
            <pc:sldMk cId="1720078563" sldId="9450"/>
            <ac:spMk id="5" creationId="{942F8986-B285-E14D-8138-4F328FD410C2}"/>
          </ac:spMkLst>
        </pc:spChg>
        <pc:spChg chg="del">
          <ac:chgData name="Trevor Paulsen" userId="69463049-692a-4bee-a34a-f115976f49fe" providerId="ADAL" clId="{CAD0EAA5-C23E-E945-9FD6-CBBF1F717E8F}" dt="2020-03-18T23:03:24.232" v="4344" actId="478"/>
          <ac:spMkLst>
            <pc:docMk/>
            <pc:sldMk cId="1720078563" sldId="9450"/>
            <ac:spMk id="6" creationId="{0C2F375B-2D92-8443-AE28-E2416736E2C8}"/>
          </ac:spMkLst>
        </pc:spChg>
        <pc:spChg chg="add del mod">
          <ac:chgData name="Trevor Paulsen" userId="69463049-692a-4bee-a34a-f115976f49fe" providerId="ADAL" clId="{CAD0EAA5-C23E-E945-9FD6-CBBF1F717E8F}" dt="2020-03-18T23:03:25.930" v="4345" actId="478"/>
          <ac:spMkLst>
            <pc:docMk/>
            <pc:sldMk cId="1720078563" sldId="9450"/>
            <ac:spMk id="10" creationId="{02670910-CE18-E04B-A62B-C7BDE829EB93}"/>
          </ac:spMkLst>
        </pc:spChg>
        <pc:spChg chg="del">
          <ac:chgData name="Trevor Paulsen" userId="69463049-692a-4bee-a34a-f115976f49fe" providerId="ADAL" clId="{CAD0EAA5-C23E-E945-9FD6-CBBF1F717E8F}" dt="2020-03-18T23:03:24.232" v="4344" actId="478"/>
          <ac:spMkLst>
            <pc:docMk/>
            <pc:sldMk cId="1720078563" sldId="9450"/>
            <ac:spMk id="11" creationId="{40D344E7-07C2-5145-BB3F-72E0CD38DF74}"/>
          </ac:spMkLst>
        </pc:spChg>
        <pc:spChg chg="del">
          <ac:chgData name="Trevor Paulsen" userId="69463049-692a-4bee-a34a-f115976f49fe" providerId="ADAL" clId="{CAD0EAA5-C23E-E945-9FD6-CBBF1F717E8F}" dt="2020-03-18T23:03:24.232" v="4344" actId="478"/>
          <ac:spMkLst>
            <pc:docMk/>
            <pc:sldMk cId="1720078563" sldId="9450"/>
            <ac:spMk id="12" creationId="{16E3DC02-1D6C-4B46-A378-EFE24A2987B1}"/>
          </ac:spMkLst>
        </pc:spChg>
        <pc:spChg chg="add mod">
          <ac:chgData name="Trevor Paulsen" userId="69463049-692a-4bee-a34a-f115976f49fe" providerId="ADAL" clId="{CAD0EAA5-C23E-E945-9FD6-CBBF1F717E8F}" dt="2020-03-18T23:05:14.279" v="4363" actId="164"/>
          <ac:spMkLst>
            <pc:docMk/>
            <pc:sldMk cId="1720078563" sldId="9450"/>
            <ac:spMk id="13" creationId="{5463747B-9E10-5644-96F6-FA8B9B925E82}"/>
          </ac:spMkLst>
        </pc:spChg>
        <pc:spChg chg="add mod">
          <ac:chgData name="Trevor Paulsen" userId="69463049-692a-4bee-a34a-f115976f49fe" providerId="ADAL" clId="{CAD0EAA5-C23E-E945-9FD6-CBBF1F717E8F}" dt="2020-03-18T23:06:04.848" v="4380" actId="164"/>
          <ac:spMkLst>
            <pc:docMk/>
            <pc:sldMk cId="1720078563" sldId="9450"/>
            <ac:spMk id="14" creationId="{9DCD0F70-F923-184B-9C4D-80BF4AD22142}"/>
          </ac:spMkLst>
        </pc:spChg>
        <pc:spChg chg="add mod">
          <ac:chgData name="Trevor Paulsen" userId="69463049-692a-4bee-a34a-f115976f49fe" providerId="ADAL" clId="{CAD0EAA5-C23E-E945-9FD6-CBBF1F717E8F}" dt="2020-03-18T23:11:11.257" v="4473" actId="12788"/>
          <ac:spMkLst>
            <pc:docMk/>
            <pc:sldMk cId="1720078563" sldId="9450"/>
            <ac:spMk id="15" creationId="{3606C88C-7ECD-0249-BC98-6931C826FBE6}"/>
          </ac:spMkLst>
        </pc:spChg>
        <pc:spChg chg="add mod">
          <ac:chgData name="Trevor Paulsen" userId="69463049-692a-4bee-a34a-f115976f49fe" providerId="ADAL" clId="{CAD0EAA5-C23E-E945-9FD6-CBBF1F717E8F}" dt="2020-03-18T23:12:01.827" v="4484" actId="14100"/>
          <ac:spMkLst>
            <pc:docMk/>
            <pc:sldMk cId="1720078563" sldId="9450"/>
            <ac:spMk id="16" creationId="{4C1D2DC6-A158-F241-A1D5-A4D4CF6E6E6A}"/>
          </ac:spMkLst>
        </pc:spChg>
        <pc:spChg chg="add mod">
          <ac:chgData name="Trevor Paulsen" userId="69463049-692a-4bee-a34a-f115976f49fe" providerId="ADAL" clId="{CAD0EAA5-C23E-E945-9FD6-CBBF1F717E8F}" dt="2020-03-18T23:06:04.848" v="4380" actId="164"/>
          <ac:spMkLst>
            <pc:docMk/>
            <pc:sldMk cId="1720078563" sldId="9450"/>
            <ac:spMk id="17" creationId="{831387D6-4ED8-094A-9BE8-6E6784F046A4}"/>
          </ac:spMkLst>
        </pc:spChg>
        <pc:spChg chg="add mod">
          <ac:chgData name="Trevor Paulsen" userId="69463049-692a-4bee-a34a-f115976f49fe" providerId="ADAL" clId="{CAD0EAA5-C23E-E945-9FD6-CBBF1F717E8F}" dt="2020-03-18T23:05:14.279" v="4363" actId="164"/>
          <ac:spMkLst>
            <pc:docMk/>
            <pc:sldMk cId="1720078563" sldId="9450"/>
            <ac:spMk id="18" creationId="{71615F2C-DC5B-C740-ACAD-570FA4118B10}"/>
          </ac:spMkLst>
        </pc:spChg>
        <pc:spChg chg="add mod">
          <ac:chgData name="Trevor Paulsen" userId="69463049-692a-4bee-a34a-f115976f49fe" providerId="ADAL" clId="{CAD0EAA5-C23E-E945-9FD6-CBBF1F717E8F}" dt="2020-03-18T23:07:55.072" v="4399" actId="164"/>
          <ac:spMkLst>
            <pc:docMk/>
            <pc:sldMk cId="1720078563" sldId="9450"/>
            <ac:spMk id="19" creationId="{0684EC42-FB10-6247-A6CD-7D516E633741}"/>
          </ac:spMkLst>
        </pc:spChg>
        <pc:spChg chg="add mod">
          <ac:chgData name="Trevor Paulsen" userId="69463049-692a-4bee-a34a-f115976f49fe" providerId="ADAL" clId="{CAD0EAA5-C23E-E945-9FD6-CBBF1F717E8F}" dt="2020-03-18T23:07:55.072" v="4399" actId="164"/>
          <ac:spMkLst>
            <pc:docMk/>
            <pc:sldMk cId="1720078563" sldId="9450"/>
            <ac:spMk id="20" creationId="{FA41E9ED-26F4-5E4C-8279-B4F199CAA434}"/>
          </ac:spMkLst>
        </pc:spChg>
        <pc:spChg chg="add mod">
          <ac:chgData name="Trevor Paulsen" userId="69463049-692a-4bee-a34a-f115976f49fe" providerId="ADAL" clId="{CAD0EAA5-C23E-E945-9FD6-CBBF1F717E8F}" dt="2020-03-18T23:11:11.257" v="4473" actId="12788"/>
          <ac:spMkLst>
            <pc:docMk/>
            <pc:sldMk cId="1720078563" sldId="9450"/>
            <ac:spMk id="21" creationId="{595CBC48-4CC7-9344-B6D5-5EB484C2E567}"/>
          </ac:spMkLst>
        </pc:spChg>
        <pc:spChg chg="add mod">
          <ac:chgData name="Trevor Paulsen" userId="69463049-692a-4bee-a34a-f115976f49fe" providerId="ADAL" clId="{CAD0EAA5-C23E-E945-9FD6-CBBF1F717E8F}" dt="2020-03-18T23:11:38.435" v="4479" actId="1076"/>
          <ac:spMkLst>
            <pc:docMk/>
            <pc:sldMk cId="1720078563" sldId="9450"/>
            <ac:spMk id="22" creationId="{2CAC872F-FC9E-D248-8220-049C7677D2A6}"/>
          </ac:spMkLst>
        </pc:spChg>
        <pc:spChg chg="add mod">
          <ac:chgData name="Trevor Paulsen" userId="69463049-692a-4bee-a34a-f115976f49fe" providerId="ADAL" clId="{CAD0EAA5-C23E-E945-9FD6-CBBF1F717E8F}" dt="2020-03-18T23:11:15.970" v="4474" actId="1076"/>
          <ac:spMkLst>
            <pc:docMk/>
            <pc:sldMk cId="1720078563" sldId="9450"/>
            <ac:spMk id="23" creationId="{5D96E3E8-4ECA-5349-AC7D-0A170D0832C4}"/>
          </ac:spMkLst>
        </pc:spChg>
        <pc:spChg chg="add mod">
          <ac:chgData name="Trevor Paulsen" userId="69463049-692a-4bee-a34a-f115976f49fe" providerId="ADAL" clId="{CAD0EAA5-C23E-E945-9FD6-CBBF1F717E8F}" dt="2020-03-20T01:40:41.072" v="4757" actId="20577"/>
          <ac:spMkLst>
            <pc:docMk/>
            <pc:sldMk cId="1720078563" sldId="9450"/>
            <ac:spMk id="25" creationId="{C22FF988-141A-034C-B57C-F60108E9355C}"/>
          </ac:spMkLst>
        </pc:spChg>
        <pc:grpChg chg="add mod">
          <ac:chgData name="Trevor Paulsen" userId="69463049-692a-4bee-a34a-f115976f49fe" providerId="ADAL" clId="{CAD0EAA5-C23E-E945-9FD6-CBBF1F717E8F}" dt="2020-03-18T23:11:38.435" v="4479" actId="1076"/>
          <ac:grpSpMkLst>
            <pc:docMk/>
            <pc:sldMk cId="1720078563" sldId="9450"/>
            <ac:grpSpMk id="26" creationId="{14007ABE-CFDF-804A-9ACF-2F90705CC515}"/>
          </ac:grpSpMkLst>
        </pc:grpChg>
        <pc:grpChg chg="add mod">
          <ac:chgData name="Trevor Paulsen" userId="69463049-692a-4bee-a34a-f115976f49fe" providerId="ADAL" clId="{CAD0EAA5-C23E-E945-9FD6-CBBF1F717E8F}" dt="2020-03-18T23:11:38.435" v="4479" actId="1076"/>
          <ac:grpSpMkLst>
            <pc:docMk/>
            <pc:sldMk cId="1720078563" sldId="9450"/>
            <ac:grpSpMk id="27" creationId="{56ADD89A-532C-6645-9F0A-92C9832884E6}"/>
          </ac:grpSpMkLst>
        </pc:grpChg>
        <pc:grpChg chg="add mod">
          <ac:chgData name="Trevor Paulsen" userId="69463049-692a-4bee-a34a-f115976f49fe" providerId="ADAL" clId="{CAD0EAA5-C23E-E945-9FD6-CBBF1F717E8F}" dt="2020-03-18T23:12:10.196" v="4494" actId="1038"/>
          <ac:grpSpMkLst>
            <pc:docMk/>
            <pc:sldMk cId="1720078563" sldId="9450"/>
            <ac:grpSpMk id="28" creationId="{6B0A3AA7-0758-D14A-8C1E-004707C53BA4}"/>
          </ac:grpSpMkLst>
        </pc:grpChg>
        <pc:picChg chg="del">
          <ac:chgData name="Trevor Paulsen" userId="69463049-692a-4bee-a34a-f115976f49fe" providerId="ADAL" clId="{CAD0EAA5-C23E-E945-9FD6-CBBF1F717E8F}" dt="2020-03-18T23:03:24.232" v="4344" actId="478"/>
          <ac:picMkLst>
            <pc:docMk/>
            <pc:sldMk cId="1720078563" sldId="9450"/>
            <ac:picMk id="2" creationId="{2D17D37F-E027-DB4D-9FA9-7414DD8A092A}"/>
          </ac:picMkLst>
        </pc:picChg>
        <pc:picChg chg="del">
          <ac:chgData name="Trevor Paulsen" userId="69463049-692a-4bee-a34a-f115976f49fe" providerId="ADAL" clId="{CAD0EAA5-C23E-E945-9FD6-CBBF1F717E8F}" dt="2020-03-18T23:03:24.232" v="4344" actId="478"/>
          <ac:picMkLst>
            <pc:docMk/>
            <pc:sldMk cId="1720078563" sldId="9450"/>
            <ac:picMk id="7" creationId="{61205BFA-21B2-154C-8C32-C6136A36AC54}"/>
          </ac:picMkLst>
        </pc:picChg>
        <pc:picChg chg="del">
          <ac:chgData name="Trevor Paulsen" userId="69463049-692a-4bee-a34a-f115976f49fe" providerId="ADAL" clId="{CAD0EAA5-C23E-E945-9FD6-CBBF1F717E8F}" dt="2020-03-18T23:03:24.232" v="4344" actId="478"/>
          <ac:picMkLst>
            <pc:docMk/>
            <pc:sldMk cId="1720078563" sldId="9450"/>
            <ac:picMk id="9" creationId="{3A4F6C8F-410A-4943-8155-CDF7593E470C}"/>
          </ac:picMkLst>
        </pc:picChg>
        <pc:cxnChg chg="add mod">
          <ac:chgData name="Trevor Paulsen" userId="69463049-692a-4bee-a34a-f115976f49fe" providerId="ADAL" clId="{CAD0EAA5-C23E-E945-9FD6-CBBF1F717E8F}" dt="2020-03-18T23:11:52.443" v="4482" actId="14100"/>
          <ac:cxnSpMkLst>
            <pc:docMk/>
            <pc:sldMk cId="1720078563" sldId="9450"/>
            <ac:cxnSpMk id="24" creationId="{E0A34F8E-7920-D64A-9636-6D963D5FF888}"/>
          </ac:cxnSpMkLst>
        </pc:cxnChg>
      </pc:sldChg>
      <pc:sldChg chg="addSp delSp modSp add">
        <pc:chgData name="Trevor Paulsen" userId="69463049-692a-4bee-a34a-f115976f49fe" providerId="ADAL" clId="{CAD0EAA5-C23E-E945-9FD6-CBBF1F717E8F}" dt="2020-03-23T22:55:24.413" v="5004" actId="18331"/>
        <pc:sldMkLst>
          <pc:docMk/>
          <pc:sldMk cId="1576124580" sldId="9451"/>
        </pc:sldMkLst>
        <pc:spChg chg="add mod">
          <ac:chgData name="Trevor Paulsen" userId="69463049-692a-4bee-a34a-f115976f49fe" providerId="ADAL" clId="{CAD0EAA5-C23E-E945-9FD6-CBBF1F717E8F}" dt="2020-03-20T00:51:07.151" v="4630" actId="1076"/>
          <ac:spMkLst>
            <pc:docMk/>
            <pc:sldMk cId="1576124580" sldId="9451"/>
            <ac:spMk id="2" creationId="{204DD613-A4F4-2C48-B036-A1CC12B59423}"/>
          </ac:spMkLst>
        </pc:spChg>
        <pc:spChg chg="add mod">
          <ac:chgData name="Trevor Paulsen" userId="69463049-692a-4bee-a34a-f115976f49fe" providerId="ADAL" clId="{CAD0EAA5-C23E-E945-9FD6-CBBF1F717E8F}" dt="2020-03-20T00:51:04.111" v="4629" actId="1076"/>
          <ac:spMkLst>
            <pc:docMk/>
            <pc:sldMk cId="1576124580" sldId="9451"/>
            <ac:spMk id="4" creationId="{EACD5742-DEE1-4948-8850-5447E12FD610}"/>
          </ac:spMkLst>
        </pc:spChg>
        <pc:spChg chg="mod">
          <ac:chgData name="Trevor Paulsen" userId="69463049-692a-4bee-a34a-f115976f49fe" providerId="ADAL" clId="{CAD0EAA5-C23E-E945-9FD6-CBBF1F717E8F}" dt="2020-03-20T00:46:54.550" v="4563" actId="14100"/>
          <ac:spMkLst>
            <pc:docMk/>
            <pc:sldMk cId="1576124580" sldId="9451"/>
            <ac:spMk id="5" creationId="{00000000-0000-0000-0000-000000000000}"/>
          </ac:spMkLst>
        </pc:spChg>
        <pc:spChg chg="mod">
          <ac:chgData name="Trevor Paulsen" userId="69463049-692a-4bee-a34a-f115976f49fe" providerId="ADAL" clId="{CAD0EAA5-C23E-E945-9FD6-CBBF1F717E8F}" dt="2020-03-20T00:47:24.286" v="4576" actId="1076"/>
          <ac:spMkLst>
            <pc:docMk/>
            <pc:sldMk cId="1576124580" sldId="9451"/>
            <ac:spMk id="6" creationId="{00000000-0000-0000-0000-000000000000}"/>
          </ac:spMkLst>
        </pc:spChg>
        <pc:spChg chg="mod">
          <ac:chgData name="Trevor Paulsen" userId="69463049-692a-4bee-a34a-f115976f49fe" providerId="ADAL" clId="{CAD0EAA5-C23E-E945-9FD6-CBBF1F717E8F}" dt="2020-03-20T00:46:24.422" v="4542" actId="14100"/>
          <ac:spMkLst>
            <pc:docMk/>
            <pc:sldMk cId="1576124580" sldId="9451"/>
            <ac:spMk id="7" creationId="{82928F03-3887-45F3-8CFD-EEE5CE5D6510}"/>
          </ac:spMkLst>
        </pc:spChg>
        <pc:spChg chg="mod">
          <ac:chgData name="Trevor Paulsen" userId="69463049-692a-4bee-a34a-f115976f49fe" providerId="ADAL" clId="{CAD0EAA5-C23E-E945-9FD6-CBBF1F717E8F}" dt="2020-03-20T00:47:58.789" v="4582" actId="1076"/>
          <ac:spMkLst>
            <pc:docMk/>
            <pc:sldMk cId="1576124580" sldId="9451"/>
            <ac:spMk id="10" creationId="{EF359778-2926-0744-B79A-046B50FACF9F}"/>
          </ac:spMkLst>
        </pc:spChg>
        <pc:spChg chg="mod">
          <ac:chgData name="Trevor Paulsen" userId="69463049-692a-4bee-a34a-f115976f49fe" providerId="ADAL" clId="{CAD0EAA5-C23E-E945-9FD6-CBBF1F717E8F}" dt="2020-03-20T00:49:42.720" v="4612" actId="1038"/>
          <ac:spMkLst>
            <pc:docMk/>
            <pc:sldMk cId="1576124580" sldId="9451"/>
            <ac:spMk id="11" creationId="{B31FA670-C6C4-7141-A144-C7CA3B247317}"/>
          </ac:spMkLst>
        </pc:spChg>
        <pc:grpChg chg="add mod">
          <ac:chgData name="Trevor Paulsen" userId="69463049-692a-4bee-a34a-f115976f49fe" providerId="ADAL" clId="{CAD0EAA5-C23E-E945-9FD6-CBBF1F717E8F}" dt="2020-03-23T22:55:24.413" v="5004" actId="18331"/>
          <ac:grpSpMkLst>
            <pc:docMk/>
            <pc:sldMk cId="1576124580" sldId="9451"/>
            <ac:grpSpMk id="9" creationId="{D2A60BC2-331A-A94E-9D73-3785DF71CDD8}"/>
          </ac:grpSpMkLst>
        </pc:grpChg>
        <pc:picChg chg="del">
          <ac:chgData name="Trevor Paulsen" userId="69463049-692a-4bee-a34a-f115976f49fe" providerId="ADAL" clId="{CAD0EAA5-C23E-E945-9FD6-CBBF1F717E8F}" dt="2020-03-20T00:45:23.492" v="4530" actId="478"/>
          <ac:picMkLst>
            <pc:docMk/>
            <pc:sldMk cId="1576124580" sldId="9451"/>
            <ac:picMk id="3" creationId="{A7680929-FE03-4600-9515-83C0C606C06D}"/>
          </ac:picMkLst>
        </pc:picChg>
        <pc:picChg chg="mod">
          <ac:chgData name="Trevor Paulsen" userId="69463049-692a-4bee-a34a-f115976f49fe" providerId="ADAL" clId="{CAD0EAA5-C23E-E945-9FD6-CBBF1F717E8F}" dt="2020-03-20T00:45:39.951" v="4531" actId="1076"/>
          <ac:picMkLst>
            <pc:docMk/>
            <pc:sldMk cId="1576124580" sldId="9451"/>
            <ac:picMk id="8" creationId="{730E2028-19CA-4DE7-8991-148939E5EAF9}"/>
          </ac:picMkLst>
        </pc:picChg>
        <pc:picChg chg="mod">
          <ac:chgData name="Trevor Paulsen" userId="69463049-692a-4bee-a34a-f115976f49fe" providerId="ADAL" clId="{CAD0EAA5-C23E-E945-9FD6-CBBF1F717E8F}" dt="2020-03-20T00:49:09.187" v="4608" actId="1038"/>
          <ac:picMkLst>
            <pc:docMk/>
            <pc:sldMk cId="1576124580" sldId="9451"/>
            <ac:picMk id="12" creationId="{5ECA61F5-08E6-354E-A3E1-04FE78645A64}"/>
          </ac:picMkLst>
        </pc:picChg>
        <pc:picChg chg="add del">
          <ac:chgData name="Trevor Paulsen" userId="69463049-692a-4bee-a34a-f115976f49fe" providerId="ADAL" clId="{CAD0EAA5-C23E-E945-9FD6-CBBF1F717E8F}" dt="2020-03-20T00:48:50.789" v="4598" actId="478"/>
          <ac:picMkLst>
            <pc:docMk/>
            <pc:sldMk cId="1576124580" sldId="9451"/>
            <ac:picMk id="14" creationId="{6E7B9DAB-ABED-1E4A-BDA6-6F27CB4DF853}"/>
          </ac:picMkLst>
        </pc:picChg>
        <pc:picChg chg="add del mod">
          <ac:chgData name="Trevor Paulsen" userId="69463049-692a-4bee-a34a-f115976f49fe" providerId="ADAL" clId="{CAD0EAA5-C23E-E945-9FD6-CBBF1F717E8F}" dt="2020-03-20T00:48:49.667" v="4597"/>
          <ac:picMkLst>
            <pc:docMk/>
            <pc:sldMk cId="1576124580" sldId="9451"/>
            <ac:picMk id="15" creationId="{94C495A9-C223-BA42-AEA9-2F05B5E64BB3}"/>
          </ac:picMkLst>
        </pc:picChg>
      </pc:sldChg>
      <pc:sldChg chg="modSp add">
        <pc:chgData name="Trevor Paulsen" userId="69463049-692a-4bee-a34a-f115976f49fe" providerId="ADAL" clId="{CAD0EAA5-C23E-E945-9FD6-CBBF1F717E8F}" dt="2020-03-20T01:38:47.537" v="4738" actId="20577"/>
        <pc:sldMkLst>
          <pc:docMk/>
          <pc:sldMk cId="877650617" sldId="9452"/>
        </pc:sldMkLst>
        <pc:spChg chg="mod">
          <ac:chgData name="Trevor Paulsen" userId="69463049-692a-4bee-a34a-f115976f49fe" providerId="ADAL" clId="{CAD0EAA5-C23E-E945-9FD6-CBBF1F717E8F}" dt="2020-03-20T01:37:15.156" v="4652" actId="5793"/>
          <ac:spMkLst>
            <pc:docMk/>
            <pc:sldMk cId="877650617" sldId="9452"/>
            <ac:spMk id="10" creationId="{460F2862-D38E-214D-AEBA-0036768F64BB}"/>
          </ac:spMkLst>
        </pc:spChg>
        <pc:spChg chg="mod">
          <ac:chgData name="Trevor Paulsen" userId="69463049-692a-4bee-a34a-f115976f49fe" providerId="ADAL" clId="{CAD0EAA5-C23E-E945-9FD6-CBBF1F717E8F}" dt="2020-03-20T01:38:47.537" v="4738" actId="20577"/>
          <ac:spMkLst>
            <pc:docMk/>
            <pc:sldMk cId="877650617" sldId="9452"/>
            <ac:spMk id="11" creationId="{6523AAA5-0152-C549-B3A3-4197C6AC1AA8}"/>
          </ac:spMkLst>
        </pc:spChg>
      </pc:sldChg>
      <pc:sldMasterChg chg="delSldLayout modSldLayout">
        <pc:chgData name="Trevor Paulsen" userId="69463049-692a-4bee-a34a-f115976f49fe" providerId="ADAL" clId="{CAD0EAA5-C23E-E945-9FD6-CBBF1F717E8F}" dt="2020-03-20T22:44:56.701" v="4977" actId="2696"/>
        <pc:sldMasterMkLst>
          <pc:docMk/>
          <pc:sldMasterMk cId="0" sldId="2147483656"/>
        </pc:sldMasterMkLst>
        <pc:sldLayoutChg chg="addSp modSp">
          <pc:chgData name="Trevor Paulsen" userId="69463049-692a-4bee-a34a-f115976f49fe" providerId="ADAL" clId="{CAD0EAA5-C23E-E945-9FD6-CBBF1F717E8F}" dt="2020-03-11T01:59:44.216" v="562" actId="207"/>
          <pc:sldLayoutMkLst>
            <pc:docMk/>
            <pc:sldMasterMk cId="0" sldId="2147483656"/>
            <pc:sldLayoutMk cId="2841342562" sldId="2147483684"/>
          </pc:sldLayoutMkLst>
          <pc:spChg chg="add mod">
            <ac:chgData name="Trevor Paulsen" userId="69463049-692a-4bee-a34a-f115976f49fe" providerId="ADAL" clId="{CAD0EAA5-C23E-E945-9FD6-CBBF1F717E8F}" dt="2020-03-11T01:59:44.216" v="562" actId="207"/>
            <ac:spMkLst>
              <pc:docMk/>
              <pc:sldMasterMk cId="0" sldId="2147483656"/>
              <pc:sldLayoutMk cId="2841342562" sldId="2147483684"/>
              <ac:spMk id="2" creationId="{843CDF79-A18E-4B49-9C50-31565EFE95F1}"/>
            </ac:spMkLst>
          </pc:spChg>
        </pc:sldLayoutChg>
        <pc:sldLayoutChg chg="del">
          <pc:chgData name="Trevor Paulsen" userId="69463049-692a-4bee-a34a-f115976f49fe" providerId="ADAL" clId="{CAD0EAA5-C23E-E945-9FD6-CBBF1F717E8F}" dt="2020-03-20T22:44:56.701" v="4977" actId="2696"/>
          <pc:sldLayoutMkLst>
            <pc:docMk/>
            <pc:sldMasterMk cId="0" sldId="2147483656"/>
            <pc:sldLayoutMk cId="1358989470" sldId="2147483685"/>
          </pc:sldLayoutMkLst>
        </pc:sldLayoutChg>
        <pc:sldLayoutChg chg="del">
          <pc:chgData name="Trevor Paulsen" userId="69463049-692a-4bee-a34a-f115976f49fe" providerId="ADAL" clId="{CAD0EAA5-C23E-E945-9FD6-CBBF1F717E8F}" dt="2020-03-11T04:13:43.250" v="1727" actId="2696"/>
          <pc:sldLayoutMkLst>
            <pc:docMk/>
            <pc:sldMasterMk cId="0" sldId="2147483656"/>
            <pc:sldLayoutMk cId="1889389860" sldId="21474836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3/23/20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Welcome to our online session – we’re excited to bring Summit content to you in this new digital format!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37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20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Even though we showed you how to get your analysis more easily into power point, that still doesn’t help people answer the next follow up question – that’s why you need Analysis Workspace.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0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5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4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to cover in a very short amount of time – but don’t worry we’ll provide you all the resources you need to do everything we’re doing here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89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6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90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6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83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0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2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01303-1DDF-EB47-8005-98B2F3B1B7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87"/>
            <a:ext cx="12188824" cy="685621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16252" y="14258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16252" y="19523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cake, woman&#10;&#10;Description automatically generated">
            <a:extLst>
              <a:ext uri="{FF2B5EF4-FFF2-40B4-BE49-F238E27FC236}">
                <a16:creationId xmlns:a16="http://schemas.microsoft.com/office/drawing/2014/main" id="{31EF69BA-1977-C341-92CC-F587DA1A77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3CDF79-A18E-4B49-9C50-31565EFE95F1}"/>
              </a:ext>
            </a:extLst>
          </p:cNvPr>
          <p:cNvSpPr/>
          <p:nvPr userDrawn="1"/>
        </p:nvSpPr>
        <p:spPr>
          <a:xfrm>
            <a:off x="5864087" y="695739"/>
            <a:ext cx="5436704" cy="1391478"/>
          </a:xfrm>
          <a:prstGeom prst="rect">
            <a:avLst/>
          </a:prstGeom>
          <a:solidFill>
            <a:srgbClr val="FF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4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8BE8C-25F3-E640-9EAC-2DA01C526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2045" y="6551175"/>
            <a:ext cx="1322060" cy="147182"/>
          </a:xfrm>
          <a:prstGeom prst="rect">
            <a:avLst/>
          </a:prstGeom>
        </p:spPr>
      </p:pic>
      <p:sp>
        <p:nvSpPr>
          <p:cNvPr id="8" name="Rectangle 21">
            <a:extLst>
              <a:ext uri="{FF2B5EF4-FFF2-40B4-BE49-F238E27FC236}">
                <a16:creationId xmlns:a16="http://schemas.microsoft.com/office/drawing/2014/main" id="{6F74FD30-3CF7-9F4E-9829-CBDCD93FEB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720" y="652560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2020 Adobe.  All Rights Reserved.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291080-1749-1941-B5F6-1DD54AAD8CF2}"/>
              </a:ext>
            </a:extLst>
          </p:cNvPr>
          <p:cNvSpPr txBox="1">
            <a:spLocks/>
          </p:cNvSpPr>
          <p:nvPr userDrawn="1"/>
        </p:nvSpPr>
        <p:spPr>
          <a:xfrm>
            <a:off x="5586545" y="649632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8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cake, woman&#10;&#10;Description automatically generated">
            <a:extLst>
              <a:ext uri="{FF2B5EF4-FFF2-40B4-BE49-F238E27FC236}">
                <a16:creationId xmlns:a16="http://schemas.microsoft.com/office/drawing/2014/main" id="{31EF69BA-1977-C341-92CC-F587DA1A77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1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16375A-CACF-A346-8410-4CE216C2CA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87"/>
            <a:ext cx="12188823" cy="685621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16252" y="1579879"/>
            <a:ext cx="9614868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16252" y="2106395"/>
            <a:ext cx="9614868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10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nthly_forecast">
    <p:bg>
      <p:bgPr>
        <a:solidFill>
          <a:srgbClr val="31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14FF1A-D81A-CC4C-A298-8B0CFF75C270}"/>
              </a:ext>
            </a:extLst>
          </p:cNvPr>
          <p:cNvSpPr txBox="1"/>
          <p:nvPr userDrawn="1"/>
        </p:nvSpPr>
        <p:spPr>
          <a:xfrm>
            <a:off x="212888" y="212943"/>
            <a:ext cx="6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>
                <a:solidFill>
                  <a:schemeClr val="bg1"/>
                </a:solidFill>
              </a:rPr>
              <a:t>MONTHLY REVENUE FORECAST:</a:t>
            </a:r>
            <a:endParaRPr lang="en-US" sz="2399">
              <a:solidFill>
                <a:srgbClr val="BBE6E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878D4-2B07-194E-8FB0-5BB5F1858FD4}"/>
              </a:ext>
            </a:extLst>
          </p:cNvPr>
          <p:cNvSpPr txBox="1"/>
          <p:nvPr userDrawn="1"/>
        </p:nvSpPr>
        <p:spPr>
          <a:xfrm>
            <a:off x="212887" y="1045738"/>
            <a:ext cx="383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>
                <a:solidFill>
                  <a:schemeClr val="bg1"/>
                </a:solidFill>
              </a:rPr>
              <a:t>HISTORICAL TREND + </a:t>
            </a:r>
            <a:r>
              <a:rPr lang="en-US" sz="1799">
                <a:solidFill>
                  <a:srgbClr val="BBE6EF"/>
                </a:solidFill>
              </a:rPr>
              <a:t>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DB4D8-C77F-0541-81F5-CB8A51C1D3D0}"/>
              </a:ext>
            </a:extLst>
          </p:cNvPr>
          <p:cNvSpPr txBox="1"/>
          <p:nvPr userDrawn="1"/>
        </p:nvSpPr>
        <p:spPr>
          <a:xfrm>
            <a:off x="7125454" y="1045738"/>
            <a:ext cx="3113993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>
                <a:solidFill>
                  <a:schemeClr val="bg1"/>
                </a:solidFill>
              </a:rPr>
              <a:t>MONTHLY REVENUE FORECAST:</a:t>
            </a:r>
            <a:endParaRPr lang="en-US" sz="1799">
              <a:solidFill>
                <a:srgbClr val="BBE6E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36C19-5756-004D-8BA5-2B536E78EB3D}"/>
              </a:ext>
            </a:extLst>
          </p:cNvPr>
          <p:cNvSpPr txBox="1"/>
          <p:nvPr userDrawn="1"/>
        </p:nvSpPr>
        <p:spPr>
          <a:xfrm>
            <a:off x="7125454" y="4006903"/>
            <a:ext cx="29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>
                <a:solidFill>
                  <a:schemeClr val="bg1"/>
                </a:solidFill>
              </a:rPr>
              <a:t>% OF </a:t>
            </a:r>
            <a:r>
              <a:rPr lang="en-US" sz="1799">
                <a:solidFill>
                  <a:srgbClr val="BBE6EF"/>
                </a:solidFill>
              </a:rPr>
              <a:t>         </a:t>
            </a:r>
            <a:r>
              <a:rPr lang="en-US" sz="1799">
                <a:solidFill>
                  <a:schemeClr val="bg1"/>
                </a:solidFill>
              </a:rPr>
              <a:t>     PREDICTION</a:t>
            </a:r>
            <a:endParaRPr lang="en-US" sz="1799">
              <a:solidFill>
                <a:srgbClr val="BBE6E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6B217-F181-FB44-A0F7-88520513741A}"/>
              </a:ext>
            </a:extLst>
          </p:cNvPr>
          <p:cNvSpPr txBox="1"/>
          <p:nvPr userDrawn="1"/>
        </p:nvSpPr>
        <p:spPr>
          <a:xfrm rot="16200000">
            <a:off x="-440753" y="2187388"/>
            <a:ext cx="1490597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5793F-FBC7-1947-8106-40C537840D60}"/>
              </a:ext>
            </a:extLst>
          </p:cNvPr>
          <p:cNvSpPr txBox="1"/>
          <p:nvPr userDrawn="1"/>
        </p:nvSpPr>
        <p:spPr>
          <a:xfrm rot="16200000">
            <a:off x="-440753" y="4005066"/>
            <a:ext cx="1490597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DD471-8057-2248-9807-0C317BA98A65}"/>
              </a:ext>
            </a:extLst>
          </p:cNvPr>
          <p:cNvSpPr txBox="1"/>
          <p:nvPr userDrawn="1"/>
        </p:nvSpPr>
        <p:spPr>
          <a:xfrm rot="16200000">
            <a:off x="-440753" y="5785419"/>
            <a:ext cx="1490597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63B4A7-AC43-5747-8C60-B8D6F1A32770}"/>
              </a:ext>
            </a:extLst>
          </p:cNvPr>
          <p:cNvSpPr txBox="1"/>
          <p:nvPr userDrawn="1"/>
        </p:nvSpPr>
        <p:spPr>
          <a:xfrm>
            <a:off x="6981507" y="3259723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40B7A4-1782-EB41-94E3-5F9081391A71}"/>
              </a:ext>
            </a:extLst>
          </p:cNvPr>
          <p:cNvSpPr txBox="1"/>
          <p:nvPr userDrawn="1"/>
        </p:nvSpPr>
        <p:spPr>
          <a:xfrm>
            <a:off x="8749238" y="3259723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D3824-B6BD-A448-A720-7F3715B876CC}"/>
              </a:ext>
            </a:extLst>
          </p:cNvPr>
          <p:cNvSpPr txBox="1"/>
          <p:nvPr userDrawn="1"/>
        </p:nvSpPr>
        <p:spPr>
          <a:xfrm>
            <a:off x="10554670" y="3259723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B91AC-994D-7A40-B3BE-6D295CFA0A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49218" y="236693"/>
            <a:ext cx="3912028" cy="461963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399" kern="1200" dirty="0" smtClean="0">
                <a:solidFill>
                  <a:srgbClr val="BBE6E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D190E53A-7F26-C44B-907E-7D0A073400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092021" y="1076516"/>
            <a:ext cx="4538323" cy="3385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799">
                <a:solidFill>
                  <a:srgbClr val="BBE6E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B90D-BEF9-0340-AE14-AE3E9B2FF6B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40203" y="4033022"/>
            <a:ext cx="1445835" cy="34607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799">
                <a:solidFill>
                  <a:srgbClr val="BBE6EF"/>
                </a:solidFill>
              </a:defRPr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4705DC-8916-CF45-A7CE-11944E3446D6}"/>
              </a:ext>
            </a:extLst>
          </p:cNvPr>
          <p:cNvSpPr txBox="1"/>
          <p:nvPr userDrawn="1"/>
        </p:nvSpPr>
        <p:spPr>
          <a:xfrm>
            <a:off x="6981507" y="6282754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588E42-2D09-D146-A212-D9A2CE9F86DE}"/>
              </a:ext>
            </a:extLst>
          </p:cNvPr>
          <p:cNvSpPr txBox="1"/>
          <p:nvPr userDrawn="1"/>
        </p:nvSpPr>
        <p:spPr>
          <a:xfrm>
            <a:off x="8749238" y="6282754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E12132-5EAC-C640-A667-C8937610006C}"/>
              </a:ext>
            </a:extLst>
          </p:cNvPr>
          <p:cNvSpPr txBox="1"/>
          <p:nvPr userDrawn="1"/>
        </p:nvSpPr>
        <p:spPr>
          <a:xfrm>
            <a:off x="10554670" y="6282754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67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34EF30-0BEA-9F4C-B3B8-04D6C6227218}"/>
              </a:ext>
            </a:extLst>
          </p:cNvPr>
          <p:cNvSpPr/>
          <p:nvPr userDrawn="1"/>
        </p:nvSpPr>
        <p:spPr>
          <a:xfrm>
            <a:off x="-1" y="6442364"/>
            <a:ext cx="12188826" cy="4156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524287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>
                <a:solidFill>
                  <a:schemeClr val="bg1">
                    <a:lumMod val="50000"/>
                  </a:schemeClr>
                </a:solidFill>
                <a:latin typeface="Adobe Clean" pitchFamily="-111" charset="0"/>
              </a:rPr>
              <a:t>© 2020 Adobe.  All Rights Reserved.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524287"/>
            <a:ext cx="1015735" cy="109728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430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762DF-1B94-9046-849A-3F777D2DB0C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2045" y="6551175"/>
            <a:ext cx="1322060" cy="1471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4" r:id="rId2"/>
    <p:sldLayoutId id="2147483658" r:id="rId3"/>
    <p:sldLayoutId id="2147483681" r:id="rId4"/>
    <p:sldLayoutId id="2147483676" r:id="rId5"/>
    <p:sldLayoutId id="2147483683" r:id="rId6"/>
    <p:sldLayoutId id="2147483686" r:id="rId7"/>
    <p:sldLayoutId id="2147483687" r:id="rId8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rstudio.com/" TargetMode="External"/><Relationship Id="rId2" Type="http://schemas.openxmlformats.org/officeDocument/2006/relationships/hyperlink" Target="http://r-marketing.r-forge.r-project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ot.ly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928F03-3887-45F3-8CFD-EEE5CE5D6510}"/>
              </a:ext>
            </a:extLst>
          </p:cNvPr>
          <p:cNvSpPr/>
          <p:nvPr/>
        </p:nvSpPr>
        <p:spPr>
          <a:xfrm>
            <a:off x="0" y="0"/>
            <a:ext cx="12188825" cy="22659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71598" y="369524"/>
            <a:ext cx="10549892" cy="984885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Advanced Analysis with the Adobe Experience Platform and 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26041" y="1389753"/>
            <a:ext cx="9614868" cy="32316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Trevor Paulsen | Principal Product Manager,   Jessica Langford | Data Science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E2028-19CA-4DE7-8991-148939E5EA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41" y="509479"/>
            <a:ext cx="713043" cy="6939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2A60BC2-331A-A94E-9D73-3785DF71CDD8}"/>
              </a:ext>
            </a:extLst>
          </p:cNvPr>
          <p:cNvGrpSpPr/>
          <p:nvPr/>
        </p:nvGrpSpPr>
        <p:grpSpPr>
          <a:xfrm>
            <a:off x="654641" y="3429000"/>
            <a:ext cx="8110015" cy="2321222"/>
            <a:chOff x="446510" y="1576575"/>
            <a:chExt cx="11140777" cy="3188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359778-2926-0744-B79A-046B50FACF9F}"/>
                </a:ext>
              </a:extLst>
            </p:cNvPr>
            <p:cNvSpPr txBox="1"/>
            <p:nvPr/>
          </p:nvSpPr>
          <p:spPr>
            <a:xfrm>
              <a:off x="3051225" y="1767649"/>
              <a:ext cx="1000460" cy="255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1FA670-C6C4-7141-A144-C7CA3B247317}"/>
                </a:ext>
              </a:extLst>
            </p:cNvPr>
            <p:cNvSpPr txBox="1"/>
            <p:nvPr/>
          </p:nvSpPr>
          <p:spPr>
            <a:xfrm>
              <a:off x="7573168" y="1767649"/>
              <a:ext cx="1000461" cy="255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/>
                <a:t>=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CA61F5-08E6-354E-A3E1-04FE7864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0863" y="1576575"/>
              <a:ext cx="2736424" cy="318867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1F9E92C-D911-FD48-9C44-F2326A26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3235" y="1949512"/>
              <a:ext cx="3066412" cy="23760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7B9DAB-ABED-1E4A-BDA6-6F27CB4DF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6510" y="2106456"/>
              <a:ext cx="2483780" cy="221910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04DD613-A4F4-2C48-B036-A1CC12B59423}"/>
              </a:ext>
            </a:extLst>
          </p:cNvPr>
          <p:cNvSpPr txBox="1"/>
          <p:nvPr/>
        </p:nvSpPr>
        <p:spPr>
          <a:xfrm>
            <a:off x="6919733" y="2925916"/>
            <a:ext cx="66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YOU</a:t>
            </a:r>
          </a:p>
        </p:txBody>
      </p:sp>
      <p:sp>
        <p:nvSpPr>
          <p:cNvPr id="4" name="Bent-Up Arrow 3">
            <a:extLst>
              <a:ext uri="{FF2B5EF4-FFF2-40B4-BE49-F238E27FC236}">
                <a16:creationId xmlns:a16="http://schemas.microsoft.com/office/drawing/2014/main" id="{EACD5742-DEE1-4948-8850-5447E12FD610}"/>
              </a:ext>
            </a:extLst>
          </p:cNvPr>
          <p:cNvSpPr/>
          <p:nvPr/>
        </p:nvSpPr>
        <p:spPr>
          <a:xfrm flipV="1">
            <a:off x="7511591" y="3110582"/>
            <a:ext cx="335215" cy="235746"/>
          </a:xfrm>
          <a:prstGeom prst="bentUpArrow">
            <a:avLst>
              <a:gd name="adj1" fmla="val 7242"/>
              <a:gd name="adj2" fmla="val 25000"/>
              <a:gd name="adj3" fmla="val 25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24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0F2862-D38E-214D-AEBA-0036768F64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8362" y="739430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3200" noProof="1">
                <a:latin typeface="Adobe Clean" charset="0"/>
                <a:ea typeface="Adobe Clean" charset="0"/>
                <a:cs typeface="Adobe Clean" charset="0"/>
              </a:rPr>
              <a:t>What you’ll be able to do after this session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523AAA5-0152-C549-B3A3-4197C6AC1A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5829" y="1450811"/>
            <a:ext cx="10868512" cy="41394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t"/>
          <a:lstStyle/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Connect R to the Adobe Experience Platform </a:t>
            </a:r>
            <a:r>
              <a:rPr lang="en-US" sz="2000" noProof="1">
                <a:latin typeface="Adobe Clean Light" charset="0"/>
                <a:ea typeface="Adobe Clean Light" charset="0"/>
                <a:cs typeface="Adobe Clean Light" charset="0"/>
              </a:rPr>
              <a:t>(or your own cloud)</a:t>
            </a: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Forecast and visualize metric trends</a:t>
            </a: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Programatically create PowerPoint slides from R</a:t>
            </a: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Build animated data trends using Plotly</a:t>
            </a: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Predict your customer lifetime value</a:t>
            </a: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Bring the output of your predictive modeling into Analytics’ new Customer Journey Analytics</a:t>
            </a:r>
          </a:p>
        </p:txBody>
      </p:sp>
    </p:spTree>
    <p:extLst>
      <p:ext uri="{BB962C8B-B14F-4D97-AF65-F5344CB8AC3E}">
        <p14:creationId xmlns:p14="http://schemas.microsoft.com/office/powerpoint/2010/main" val="167701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0F2862-D38E-214D-AEBA-0036768F64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5829" y="344795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3200" noProof="1">
                <a:latin typeface="Adobe Clean" charset="0"/>
                <a:ea typeface="Adobe Clean" charset="0"/>
                <a:cs typeface="Adobe Clean" charset="0"/>
              </a:rPr>
              <a:t>Before We Dive in…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523AAA5-0152-C549-B3A3-4197C6AC1A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5829" y="1359251"/>
            <a:ext cx="10617051" cy="41394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t"/>
          <a:lstStyle/>
          <a:p>
            <a:pPr>
              <a:spcAft>
                <a:spcPct val="20000"/>
              </a:spcAft>
            </a:pP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>
              <a:spcAft>
                <a:spcPct val="20000"/>
              </a:spcAft>
            </a:pP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>
              <a:spcAft>
                <a:spcPct val="20000"/>
              </a:spcAft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You can download the code first if you want to follow along: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</a:rPr>
              <a:t>https://github.com/admoseremic/summit2020</a:t>
            </a: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5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DD16D-DF8B-B44A-B82B-0EA0CEA92BDB}"/>
              </a:ext>
            </a:extLst>
          </p:cNvPr>
          <p:cNvGrpSpPr/>
          <p:nvPr/>
        </p:nvGrpSpPr>
        <p:grpSpPr>
          <a:xfrm>
            <a:off x="1" y="1156276"/>
            <a:ext cx="12188824" cy="4545448"/>
            <a:chOff x="1" y="964276"/>
            <a:chExt cx="12188824" cy="45454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CD9594-43A4-407E-A54D-1486E0D896A2}"/>
                </a:ext>
              </a:extLst>
            </p:cNvPr>
            <p:cNvSpPr/>
            <p:nvPr/>
          </p:nvSpPr>
          <p:spPr>
            <a:xfrm>
              <a:off x="1" y="964276"/>
              <a:ext cx="12188824" cy="454544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D6BAA-A09E-5B4B-876A-BFFA9B07BEFD}"/>
                </a:ext>
              </a:extLst>
            </p:cNvPr>
            <p:cNvSpPr txBox="1"/>
            <p:nvPr/>
          </p:nvSpPr>
          <p:spPr>
            <a:xfrm>
              <a:off x="744668" y="1959727"/>
              <a:ext cx="1069949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err="1">
                  <a:solidFill>
                    <a:schemeClr val="bg1"/>
                  </a:solidFill>
                  <a:latin typeface="Adobe Clean" panose="020B0503020404020204" pitchFamily="34" charset="0"/>
                </a:rPr>
                <a:t>Rstudio</a:t>
              </a:r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, R Notebooks, </a:t>
              </a:r>
              <a:r>
                <a:rPr lang="en-US" sz="8000" b="1" err="1">
                  <a:solidFill>
                    <a:schemeClr val="bg1"/>
                  </a:solidFill>
                  <a:latin typeface="Adobe Clean" panose="020B0503020404020204" pitchFamily="34" charset="0"/>
                </a:rPr>
                <a:t>dplyr</a:t>
              </a:r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, and Query 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493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dplyr</a:t>
            </a:r>
            <a:r>
              <a:rPr lang="en-US"/>
              <a:t>: R Library for Easy Data Manipulation That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30E32-19D4-A343-AA37-EE9D7A795814}"/>
              </a:ext>
            </a:extLst>
          </p:cNvPr>
          <p:cNvSpPr txBox="1"/>
          <p:nvPr/>
        </p:nvSpPr>
        <p:spPr>
          <a:xfrm>
            <a:off x="490654" y="1215483"/>
            <a:ext cx="68022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dobe Clean" panose="020B0503020404020204" pitchFamily="34" charset="0"/>
              </a:rPr>
              <a:t>Easy to learn syntax</a:t>
            </a:r>
          </a:p>
          <a:p>
            <a:pPr marL="342900" indent="-342900">
              <a:buFont typeface="+mj-lt"/>
              <a:buAutoNum type="arabicPeriod"/>
            </a:pPr>
            <a:endParaRPr lang="en-US" sz="3600">
              <a:latin typeface="Adobe Clean" panose="020B05030204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dobe Clean" panose="020B0503020404020204" pitchFamily="34" charset="0"/>
              </a:rPr>
              <a:t>Function chaining makes code much smaller/simpler than other languages like SQL or Python</a:t>
            </a:r>
          </a:p>
          <a:p>
            <a:pPr marL="342900" indent="-342900">
              <a:buFont typeface="+mj-lt"/>
              <a:buAutoNum type="arabicPeriod"/>
            </a:pPr>
            <a:endParaRPr lang="en-US" sz="3600">
              <a:latin typeface="Adobe Clean" panose="020B05030204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dobe Clean" panose="020B0503020404020204" pitchFamily="34" charset="0"/>
              </a:rPr>
              <a:t>Direct connections to external databases!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AF765F-78EC-9044-A498-FA4FA5E822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095" y="1215483"/>
            <a:ext cx="3688519" cy="427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Query Service?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30E32-19D4-A343-AA37-EE9D7A795814}"/>
              </a:ext>
            </a:extLst>
          </p:cNvPr>
          <p:cNvSpPr txBox="1"/>
          <p:nvPr/>
        </p:nvSpPr>
        <p:spPr>
          <a:xfrm>
            <a:off x="304721" y="1293541"/>
            <a:ext cx="70852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latin typeface="Adobe Clean" panose="020B0503020404020204" pitchFamily="34" charset="0"/>
              </a:rPr>
              <a:t>A SQL interface to any dataset you have in the Experience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>
              <a:latin typeface="Adobe Clean" panose="020B05030204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latin typeface="Adobe Clean" panose="020B0503020404020204" pitchFamily="34" charset="0"/>
              </a:rPr>
              <a:t>Gives you access to the most granular (“clickstream”) level of data you can get – and more convenient than Data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>
              <a:latin typeface="Adobe Clean" panose="020B05030204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latin typeface="Adobe Clean" panose="020B0503020404020204" pitchFamily="34" charset="0"/>
              </a:rPr>
              <a:t>Works with any Postgres SQL client (including </a:t>
            </a:r>
            <a:r>
              <a:rPr lang="en-US" sz="3200" err="1">
                <a:latin typeface="Adobe Clean" panose="020B0503020404020204" pitchFamily="34" charset="0"/>
              </a:rPr>
              <a:t>dplyr</a:t>
            </a:r>
            <a:r>
              <a:rPr lang="en-US" sz="3200">
                <a:latin typeface="Adobe Clean" panose="020B0503020404020204" pitchFamily="34" charset="0"/>
              </a:rPr>
              <a:t>!)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8097E-E48A-364C-8F60-2DCEEAB1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76" y="1383263"/>
            <a:ext cx="3935355" cy="39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8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54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A3645-36A2-F344-8D8C-0E2D0072168B}"/>
              </a:ext>
            </a:extLst>
          </p:cNvPr>
          <p:cNvSpPr/>
          <p:nvPr/>
        </p:nvSpPr>
        <p:spPr>
          <a:xfrm>
            <a:off x="0" y="1"/>
            <a:ext cx="12188825" cy="6442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A870D-FF34-2441-AA83-CD7DD99D3F06}"/>
              </a:ext>
            </a:extLst>
          </p:cNvPr>
          <p:cNvSpPr txBox="1"/>
          <p:nvPr/>
        </p:nvSpPr>
        <p:spPr>
          <a:xfrm>
            <a:off x="3155950" y="2321005"/>
            <a:ext cx="58769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/>
                </a:solidFill>
                <a:latin typeface="Adobe Clean" panose="020B05030204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390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DD16D-DF8B-B44A-B82B-0EA0CEA92BDB}"/>
              </a:ext>
            </a:extLst>
          </p:cNvPr>
          <p:cNvGrpSpPr/>
          <p:nvPr/>
        </p:nvGrpSpPr>
        <p:grpSpPr>
          <a:xfrm>
            <a:off x="1" y="1156276"/>
            <a:ext cx="12188824" cy="4545448"/>
            <a:chOff x="1" y="964276"/>
            <a:chExt cx="12188824" cy="45454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CD9594-43A4-407E-A54D-1486E0D896A2}"/>
                </a:ext>
              </a:extLst>
            </p:cNvPr>
            <p:cNvSpPr/>
            <p:nvPr/>
          </p:nvSpPr>
          <p:spPr>
            <a:xfrm>
              <a:off x="1" y="964276"/>
              <a:ext cx="12188824" cy="454544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D6BAA-A09E-5B4B-876A-BFFA9B07BEFD}"/>
                </a:ext>
              </a:extLst>
            </p:cNvPr>
            <p:cNvSpPr txBox="1"/>
            <p:nvPr/>
          </p:nvSpPr>
          <p:spPr>
            <a:xfrm>
              <a:off x="744668" y="1959727"/>
              <a:ext cx="1069949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Forecasting &amp; Trend 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045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84D75-9396-0D44-A836-8A0C527D1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3818" y="1035247"/>
            <a:ext cx="4871001" cy="46631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8986-B285-E14D-8138-4F328FD4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Forecasting: Don’t React, Anticipate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F375B-2D92-8443-AE28-E2416736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06" y="1186798"/>
            <a:ext cx="7023817" cy="4484404"/>
          </a:xfrm>
        </p:spPr>
        <p:txBody>
          <a:bodyPr>
            <a:noAutofit/>
          </a:bodyPr>
          <a:lstStyle/>
          <a:p>
            <a:r>
              <a:rPr lang="en-US" sz="3600">
                <a:latin typeface="Adobe Clean" panose="020B0503020404020204" pitchFamily="34" charset="0"/>
              </a:rPr>
              <a:t>Forecasting is one of the most important functions in data science</a:t>
            </a:r>
          </a:p>
          <a:p>
            <a:endParaRPr lang="en-US">
              <a:latin typeface="Adobe Clean" panose="020B0503020404020204" pitchFamily="34" charset="0"/>
            </a:endParaRPr>
          </a:p>
          <a:p>
            <a:r>
              <a:rPr lang="en-US" sz="3600">
                <a:latin typeface="Adobe Clean" panose="020B0503020404020204" pitchFamily="34" charset="0"/>
              </a:rPr>
              <a:t>R has so many packages for forecasting, it’s hard to pick the best one</a:t>
            </a:r>
          </a:p>
          <a:p>
            <a:endParaRPr lang="en-US">
              <a:latin typeface="Adobe Clean" panose="020B0503020404020204" pitchFamily="34" charset="0"/>
            </a:endParaRPr>
          </a:p>
          <a:p>
            <a:r>
              <a:rPr lang="en-US" sz="3600">
                <a:latin typeface="Adobe Clean" panose="020B0503020404020204" pitchFamily="34" charset="0"/>
              </a:rPr>
              <a:t>Here’s how ADI does it!</a:t>
            </a:r>
          </a:p>
        </p:txBody>
      </p:sp>
    </p:spTree>
    <p:extLst>
      <p:ext uri="{BB962C8B-B14F-4D97-AF65-F5344CB8AC3E}">
        <p14:creationId xmlns:p14="http://schemas.microsoft.com/office/powerpoint/2010/main" val="1412901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A3645-36A2-F344-8D8C-0E2D0072168B}"/>
              </a:ext>
            </a:extLst>
          </p:cNvPr>
          <p:cNvSpPr/>
          <p:nvPr/>
        </p:nvSpPr>
        <p:spPr>
          <a:xfrm>
            <a:off x="0" y="1"/>
            <a:ext cx="12188825" cy="6442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A870D-FF34-2441-AA83-CD7DD99D3F06}"/>
              </a:ext>
            </a:extLst>
          </p:cNvPr>
          <p:cNvSpPr txBox="1"/>
          <p:nvPr/>
        </p:nvSpPr>
        <p:spPr>
          <a:xfrm>
            <a:off x="3155950" y="2321005"/>
            <a:ext cx="58769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/>
                </a:solidFill>
                <a:latin typeface="Adobe Clean" panose="020B05030204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7152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D6262E-5F88-9D40-A9AB-99B096B9BE54}"/>
              </a:ext>
            </a:extLst>
          </p:cNvPr>
          <p:cNvGrpSpPr/>
          <p:nvPr/>
        </p:nvGrpSpPr>
        <p:grpSpPr>
          <a:xfrm>
            <a:off x="646009" y="654787"/>
            <a:ext cx="5286815" cy="5548425"/>
            <a:chOff x="170401" y="219006"/>
            <a:chExt cx="5286815" cy="55484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EB8924-9472-2442-BA16-F2293E80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401" y="219006"/>
              <a:ext cx="5286815" cy="52868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877C8F-4C6E-E146-976A-ED492049ED56}"/>
                </a:ext>
              </a:extLst>
            </p:cNvPr>
            <p:cNvSpPr txBox="1"/>
            <p:nvPr/>
          </p:nvSpPr>
          <p:spPr>
            <a:xfrm>
              <a:off x="170401" y="5505821"/>
              <a:ext cx="462063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Source: https://</a:t>
              </a:r>
              <a:r>
                <a:rPr lang="en-US" sz="1050" err="1">
                  <a:solidFill>
                    <a:schemeClr val="bg1"/>
                  </a:solidFill>
                </a:rPr>
                <a:t>stackoverflow.blog</a:t>
              </a:r>
              <a:r>
                <a:rPr lang="en-US" sz="1050">
                  <a:solidFill>
                    <a:schemeClr val="bg1"/>
                  </a:solidFill>
                </a:rPr>
                <a:t>/2017/10/10/impressive-growth-r/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C95BD2-B796-E141-AC45-283332D4150D}"/>
              </a:ext>
            </a:extLst>
          </p:cNvPr>
          <p:cNvSpPr txBox="1"/>
          <p:nvPr/>
        </p:nvSpPr>
        <p:spPr>
          <a:xfrm>
            <a:off x="6517027" y="1282257"/>
            <a:ext cx="54411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R is popular among the analyst community</a:t>
            </a:r>
          </a:p>
          <a:p>
            <a:endParaRPr lang="en-US" sz="3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R developers make $131,205 on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In my experience, used by all the best analysts!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A9A0A7-58BA-9347-A3D1-63934FF07135}"/>
              </a:ext>
            </a:extLst>
          </p:cNvPr>
          <p:cNvSpPr txBox="1"/>
          <p:nvPr/>
        </p:nvSpPr>
        <p:spPr>
          <a:xfrm>
            <a:off x="5177222" y="1784197"/>
            <a:ext cx="431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rgbClr val="005FBD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02751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DD16D-DF8B-B44A-B82B-0EA0CEA92BDB}"/>
              </a:ext>
            </a:extLst>
          </p:cNvPr>
          <p:cNvGrpSpPr/>
          <p:nvPr/>
        </p:nvGrpSpPr>
        <p:grpSpPr>
          <a:xfrm>
            <a:off x="1" y="1156276"/>
            <a:ext cx="12188824" cy="4545448"/>
            <a:chOff x="1" y="964276"/>
            <a:chExt cx="12188824" cy="45454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CD9594-43A4-407E-A54D-1486E0D896A2}"/>
                </a:ext>
              </a:extLst>
            </p:cNvPr>
            <p:cNvSpPr/>
            <p:nvPr/>
          </p:nvSpPr>
          <p:spPr>
            <a:xfrm>
              <a:off x="1" y="964276"/>
              <a:ext cx="12188824" cy="454544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D6BAA-A09E-5B4B-876A-BFFA9B07BEFD}"/>
                </a:ext>
              </a:extLst>
            </p:cNvPr>
            <p:cNvSpPr txBox="1"/>
            <p:nvPr/>
          </p:nvSpPr>
          <p:spPr>
            <a:xfrm>
              <a:off x="744668" y="1959727"/>
              <a:ext cx="1069949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Automatic PowerPoint Slide Creation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8986-B285-E14D-8138-4F328FD4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Manually Building Reports for Stakeholders = The Worst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C6AD30-9259-E242-A38E-CE63D256A567}"/>
              </a:ext>
            </a:extLst>
          </p:cNvPr>
          <p:cNvGrpSpPr/>
          <p:nvPr/>
        </p:nvGrpSpPr>
        <p:grpSpPr>
          <a:xfrm>
            <a:off x="561654" y="1559323"/>
            <a:ext cx="5205883" cy="4286872"/>
            <a:chOff x="648281" y="1662547"/>
            <a:chExt cx="5205883" cy="42868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23C9A1-F298-0B40-82C1-6BD10B038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01499">
              <a:off x="648281" y="1662547"/>
              <a:ext cx="5205883" cy="37033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B8C3E4-4F8B-A849-9A33-0C39D3F3117F}"/>
                </a:ext>
              </a:extLst>
            </p:cNvPr>
            <p:cNvSpPr txBox="1"/>
            <p:nvPr/>
          </p:nvSpPr>
          <p:spPr>
            <a:xfrm rot="21079885">
              <a:off x="899649" y="5580087"/>
              <a:ext cx="2337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*Source: Office Space</a:t>
              </a:r>
            </a:p>
          </p:txBody>
        </p:sp>
      </p:grp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DA3B443-A029-D943-88C5-CF7D2E7E7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35" y="1202630"/>
            <a:ext cx="5686381" cy="5051794"/>
          </a:xfrm>
        </p:spPr>
        <p:txBody>
          <a:bodyPr>
            <a:noAutofit/>
          </a:bodyPr>
          <a:lstStyle/>
          <a:p>
            <a:r>
              <a:rPr lang="en-US" sz="3600">
                <a:latin typeface="Adobe Clean" panose="020B0503020404020204" pitchFamily="34" charset="0"/>
              </a:rPr>
              <a:t>Manually building reports is error prone and tedious. </a:t>
            </a:r>
          </a:p>
          <a:p>
            <a:pPr marL="9525" indent="0">
              <a:buNone/>
            </a:pPr>
            <a:endParaRPr lang="en-US">
              <a:latin typeface="Adobe Clean" panose="020B0503020404020204" pitchFamily="34" charset="0"/>
            </a:endParaRPr>
          </a:p>
          <a:p>
            <a:r>
              <a:rPr lang="en-US" sz="3600">
                <a:latin typeface="Adobe Clean" panose="020B0503020404020204" pitchFamily="34" charset="0"/>
              </a:rPr>
              <a:t>You’re an awesome, well-paid analyst that knows R, not a PowerPoint intern.</a:t>
            </a:r>
          </a:p>
          <a:p>
            <a:pPr marL="9525" indent="0">
              <a:buNone/>
            </a:pPr>
            <a:endParaRPr lang="en-US">
              <a:latin typeface="Adobe Clean" panose="020B0503020404020204" pitchFamily="34" charset="0"/>
            </a:endParaRPr>
          </a:p>
          <a:p>
            <a:r>
              <a:rPr lang="en-US" sz="3600">
                <a:latin typeface="Adobe Clean" panose="020B0503020404020204" pitchFamily="34" charset="0"/>
              </a:rPr>
              <a:t>Can’t R just do it for you?</a:t>
            </a:r>
          </a:p>
        </p:txBody>
      </p:sp>
    </p:spTree>
    <p:extLst>
      <p:ext uri="{BB962C8B-B14F-4D97-AF65-F5344CB8AC3E}">
        <p14:creationId xmlns:p14="http://schemas.microsoft.com/office/powerpoint/2010/main" val="376233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A3645-36A2-F344-8D8C-0E2D0072168B}"/>
              </a:ext>
            </a:extLst>
          </p:cNvPr>
          <p:cNvSpPr/>
          <p:nvPr/>
        </p:nvSpPr>
        <p:spPr>
          <a:xfrm>
            <a:off x="0" y="1"/>
            <a:ext cx="12188825" cy="6442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A870D-FF34-2441-AA83-CD7DD99D3F06}"/>
              </a:ext>
            </a:extLst>
          </p:cNvPr>
          <p:cNvSpPr txBox="1"/>
          <p:nvPr/>
        </p:nvSpPr>
        <p:spPr>
          <a:xfrm>
            <a:off x="3155950" y="2321005"/>
            <a:ext cx="58769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/>
                </a:solidFill>
                <a:latin typeface="Adobe Clean" panose="020B05030204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855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 328">
            <a:extLst>
              <a:ext uri="{FF2B5EF4-FFF2-40B4-BE49-F238E27FC236}">
                <a16:creationId xmlns:a16="http://schemas.microsoft.com/office/drawing/2014/main" id="{17143B9E-B5C5-B04E-8295-1ADFE1BEAE1A}"/>
              </a:ext>
            </a:extLst>
          </p:cNvPr>
          <p:cNvSpPr/>
          <p:nvPr/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rgbClr val="3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1EA8AA1-4A36-2F45-815C-6C8C511F04E6}"/>
              </a:ext>
            </a:extLst>
          </p:cNvPr>
          <p:cNvSpPr txBox="1"/>
          <p:nvPr/>
        </p:nvSpPr>
        <p:spPr>
          <a:xfrm>
            <a:off x="212943" y="212942"/>
            <a:ext cx="60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MONTHLY REVENUE FORECAST:</a:t>
            </a:r>
            <a:endParaRPr lang="en-US" sz="2400">
              <a:solidFill>
                <a:srgbClr val="BBE6EF"/>
              </a:solidFill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86C68B15-9AC6-A74A-A7EA-9EAB003CD707}"/>
              </a:ext>
            </a:extLst>
          </p:cNvPr>
          <p:cNvSpPr txBox="1"/>
          <p:nvPr/>
        </p:nvSpPr>
        <p:spPr>
          <a:xfrm>
            <a:off x="212943" y="1045738"/>
            <a:ext cx="383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HISTORICAL TREND + </a:t>
            </a:r>
            <a:r>
              <a:rPr lang="en-US">
                <a:solidFill>
                  <a:srgbClr val="BBE6EF"/>
                </a:solidFill>
              </a:rPr>
              <a:t>FORECAST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7855EFBF-CAA4-DF41-BF42-56EBC8730660}"/>
              </a:ext>
            </a:extLst>
          </p:cNvPr>
          <p:cNvSpPr txBox="1"/>
          <p:nvPr/>
        </p:nvSpPr>
        <p:spPr>
          <a:xfrm>
            <a:off x="7127310" y="1045738"/>
            <a:ext cx="360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MONTHLY REVENUE FORECAST:</a:t>
            </a:r>
            <a:endParaRPr lang="en-US">
              <a:solidFill>
                <a:srgbClr val="BBE6EF"/>
              </a:solidFill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C15AAE3-91CB-A245-ADC4-3F8697047853}"/>
              </a:ext>
            </a:extLst>
          </p:cNvPr>
          <p:cNvSpPr txBox="1"/>
          <p:nvPr/>
        </p:nvSpPr>
        <p:spPr>
          <a:xfrm>
            <a:off x="7127310" y="4006903"/>
            <a:ext cx="298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% OF </a:t>
            </a:r>
            <a:r>
              <a:rPr lang="en-US">
                <a:solidFill>
                  <a:srgbClr val="BBE6EF"/>
                </a:solidFill>
              </a:rPr>
              <a:t>         </a:t>
            </a:r>
            <a:r>
              <a:rPr lang="en-US">
                <a:solidFill>
                  <a:schemeClr val="bg1"/>
                </a:solidFill>
              </a:rPr>
              <a:t>     PREDICTION</a:t>
            </a:r>
            <a:endParaRPr lang="en-US">
              <a:solidFill>
                <a:srgbClr val="BBE6EF"/>
              </a:solidFill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2C6968B3-1743-1B43-89D4-A1CA6F463A20}"/>
              </a:ext>
            </a:extLst>
          </p:cNvPr>
          <p:cNvSpPr txBox="1"/>
          <p:nvPr/>
        </p:nvSpPr>
        <p:spPr>
          <a:xfrm rot="16200000">
            <a:off x="-440674" y="2187344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BFB631EA-F09D-FF46-BF97-874AC3BD38FA}"/>
              </a:ext>
            </a:extLst>
          </p:cNvPr>
          <p:cNvSpPr txBox="1"/>
          <p:nvPr/>
        </p:nvSpPr>
        <p:spPr>
          <a:xfrm rot="16200000">
            <a:off x="-440674" y="4005022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920FAABF-2C73-6F44-B580-6635AA239F29}"/>
              </a:ext>
            </a:extLst>
          </p:cNvPr>
          <p:cNvSpPr txBox="1"/>
          <p:nvPr/>
        </p:nvSpPr>
        <p:spPr>
          <a:xfrm rot="16200000">
            <a:off x="-440674" y="5785375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9F7176D4-988D-DA42-AB17-FA4EA0E17CBE}"/>
              </a:ext>
            </a:extLst>
          </p:cNvPr>
          <p:cNvSpPr txBox="1"/>
          <p:nvPr/>
        </p:nvSpPr>
        <p:spPr>
          <a:xfrm>
            <a:off x="6983325" y="3259723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8F4937F3-10BB-0F45-A467-B1B7FE4F3039}"/>
              </a:ext>
            </a:extLst>
          </p:cNvPr>
          <p:cNvSpPr txBox="1"/>
          <p:nvPr/>
        </p:nvSpPr>
        <p:spPr>
          <a:xfrm>
            <a:off x="8751517" y="3259723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7006B4-1EDE-4F48-B14E-9FF3196318D0}"/>
              </a:ext>
            </a:extLst>
          </p:cNvPr>
          <p:cNvSpPr txBox="1"/>
          <p:nvPr/>
        </p:nvSpPr>
        <p:spPr>
          <a:xfrm>
            <a:off x="10557419" y="3259723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3CA9E918-2B69-D94E-93C0-5CCE09AC01E0}"/>
              </a:ext>
            </a:extLst>
          </p:cNvPr>
          <p:cNvSpPr txBox="1"/>
          <p:nvPr/>
        </p:nvSpPr>
        <p:spPr>
          <a:xfrm>
            <a:off x="6983325" y="6282754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F4F95A5-8DA3-204C-8E50-0F6EB72CC584}"/>
              </a:ext>
            </a:extLst>
          </p:cNvPr>
          <p:cNvSpPr txBox="1"/>
          <p:nvPr/>
        </p:nvSpPr>
        <p:spPr>
          <a:xfrm>
            <a:off x="8751517" y="6282754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280B203C-5A1A-8347-BEB5-B179C0371AE8}"/>
              </a:ext>
            </a:extLst>
          </p:cNvPr>
          <p:cNvSpPr txBox="1"/>
          <p:nvPr/>
        </p:nvSpPr>
        <p:spPr>
          <a:xfrm>
            <a:off x="10557419" y="6282754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6222" y="1646384"/>
            <a:ext cx="6106601" cy="1490084"/>
            <a:chOff x="466344" y="1645920"/>
            <a:chExt cx="6108192" cy="1490472"/>
          </a:xfrm>
        </p:grpSpPr>
        <p:sp>
          <p:nvSpPr>
            <p:cNvPr id="3" name="rc3"/>
            <p:cNvSpPr/>
            <p:nvPr/>
          </p:nvSpPr>
          <p:spPr>
            <a:xfrm>
              <a:off x="466344" y="1645920"/>
              <a:ext cx="6108191" cy="1490471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4" name="rc4"/>
            <p:cNvSpPr/>
            <p:nvPr/>
          </p:nvSpPr>
          <p:spPr>
            <a:xfrm>
              <a:off x="844793" y="1715509"/>
              <a:ext cx="5660153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5" name="pl5"/>
            <p:cNvSpPr/>
            <p:nvPr/>
          </p:nvSpPr>
          <p:spPr>
            <a:xfrm>
              <a:off x="844793" y="2803673"/>
              <a:ext cx="5660153" cy="0"/>
            </a:xfrm>
            <a:custGeom>
              <a:avLst/>
              <a:gdLst/>
              <a:ahLst/>
              <a:cxnLst/>
              <a:rect l="0" t="0" r="0" b="0"/>
              <a:pathLst>
                <a:path w="5660153">
                  <a:moveTo>
                    <a:pt x="0" y="0"/>
                  </a:moveTo>
                  <a:lnTo>
                    <a:pt x="5660153" y="0"/>
                  </a:lnTo>
                  <a:lnTo>
                    <a:pt x="5660153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" name="pl6"/>
            <p:cNvSpPr/>
            <p:nvPr/>
          </p:nvSpPr>
          <p:spPr>
            <a:xfrm>
              <a:off x="844793" y="2560578"/>
              <a:ext cx="5660153" cy="0"/>
            </a:xfrm>
            <a:custGeom>
              <a:avLst/>
              <a:gdLst/>
              <a:ahLst/>
              <a:cxnLst/>
              <a:rect l="0" t="0" r="0" b="0"/>
              <a:pathLst>
                <a:path w="5660153">
                  <a:moveTo>
                    <a:pt x="0" y="0"/>
                  </a:moveTo>
                  <a:lnTo>
                    <a:pt x="5660153" y="0"/>
                  </a:lnTo>
                  <a:lnTo>
                    <a:pt x="5660153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" name="pl7"/>
            <p:cNvSpPr/>
            <p:nvPr/>
          </p:nvSpPr>
          <p:spPr>
            <a:xfrm>
              <a:off x="844793" y="2317482"/>
              <a:ext cx="5660153" cy="0"/>
            </a:xfrm>
            <a:custGeom>
              <a:avLst/>
              <a:gdLst/>
              <a:ahLst/>
              <a:cxnLst/>
              <a:rect l="0" t="0" r="0" b="0"/>
              <a:pathLst>
                <a:path w="5660153">
                  <a:moveTo>
                    <a:pt x="0" y="0"/>
                  </a:moveTo>
                  <a:lnTo>
                    <a:pt x="5660153" y="0"/>
                  </a:lnTo>
                  <a:lnTo>
                    <a:pt x="5660153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" name="pl8"/>
            <p:cNvSpPr/>
            <p:nvPr/>
          </p:nvSpPr>
          <p:spPr>
            <a:xfrm>
              <a:off x="844793" y="2074387"/>
              <a:ext cx="5660153" cy="0"/>
            </a:xfrm>
            <a:custGeom>
              <a:avLst/>
              <a:gdLst/>
              <a:ahLst/>
              <a:cxnLst/>
              <a:rect l="0" t="0" r="0" b="0"/>
              <a:pathLst>
                <a:path w="5660153">
                  <a:moveTo>
                    <a:pt x="0" y="0"/>
                  </a:moveTo>
                  <a:lnTo>
                    <a:pt x="5660153" y="0"/>
                  </a:lnTo>
                  <a:lnTo>
                    <a:pt x="5660153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9" name="pl9"/>
            <p:cNvSpPr/>
            <p:nvPr/>
          </p:nvSpPr>
          <p:spPr>
            <a:xfrm>
              <a:off x="844793" y="1831292"/>
              <a:ext cx="5660153" cy="0"/>
            </a:xfrm>
            <a:custGeom>
              <a:avLst/>
              <a:gdLst/>
              <a:ahLst/>
              <a:cxnLst/>
              <a:rect l="0" t="0" r="0" b="0"/>
              <a:pathLst>
                <a:path w="5660153">
                  <a:moveTo>
                    <a:pt x="0" y="0"/>
                  </a:moveTo>
                  <a:lnTo>
                    <a:pt x="5660153" y="0"/>
                  </a:lnTo>
                  <a:lnTo>
                    <a:pt x="5660153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" name="pl10"/>
            <p:cNvSpPr/>
            <p:nvPr/>
          </p:nvSpPr>
          <p:spPr>
            <a:xfrm>
              <a:off x="1102073" y="2173421"/>
              <a:ext cx="3527026" cy="690005"/>
            </a:xfrm>
            <a:custGeom>
              <a:avLst/>
              <a:gdLst/>
              <a:ahLst/>
              <a:cxnLst/>
              <a:rect l="0" t="0" r="0" b="0"/>
              <a:pathLst>
                <a:path w="3527026" h="690005">
                  <a:moveTo>
                    <a:pt x="0" y="665616"/>
                  </a:moveTo>
                  <a:lnTo>
                    <a:pt x="149777" y="690005"/>
                  </a:lnTo>
                  <a:lnTo>
                    <a:pt x="285061" y="628730"/>
                  </a:lnTo>
                  <a:lnTo>
                    <a:pt x="434838" y="514903"/>
                  </a:lnTo>
                  <a:lnTo>
                    <a:pt x="579785" y="603939"/>
                  </a:lnTo>
                  <a:lnTo>
                    <a:pt x="729563" y="648566"/>
                  </a:lnTo>
                  <a:lnTo>
                    <a:pt x="874509" y="661011"/>
                  </a:lnTo>
                  <a:lnTo>
                    <a:pt x="1024287" y="587469"/>
                  </a:lnTo>
                  <a:lnTo>
                    <a:pt x="1174065" y="603121"/>
                  </a:lnTo>
                  <a:lnTo>
                    <a:pt x="1319011" y="544033"/>
                  </a:lnTo>
                  <a:lnTo>
                    <a:pt x="1468789" y="0"/>
                  </a:lnTo>
                  <a:lnTo>
                    <a:pt x="1613735" y="393668"/>
                  </a:lnTo>
                  <a:lnTo>
                    <a:pt x="1763513" y="580589"/>
                  </a:lnTo>
                  <a:lnTo>
                    <a:pt x="1913291" y="605749"/>
                  </a:lnTo>
                  <a:lnTo>
                    <a:pt x="2048574" y="542844"/>
                  </a:lnTo>
                  <a:lnTo>
                    <a:pt x="2198352" y="470918"/>
                  </a:lnTo>
                  <a:lnTo>
                    <a:pt x="2343298" y="427597"/>
                  </a:lnTo>
                  <a:lnTo>
                    <a:pt x="2493076" y="588115"/>
                  </a:lnTo>
                  <a:lnTo>
                    <a:pt x="2638022" y="560988"/>
                  </a:lnTo>
                  <a:lnTo>
                    <a:pt x="2787800" y="468790"/>
                  </a:lnTo>
                  <a:lnTo>
                    <a:pt x="2937578" y="555303"/>
                  </a:lnTo>
                  <a:lnTo>
                    <a:pt x="3082524" y="538715"/>
                  </a:lnTo>
                  <a:lnTo>
                    <a:pt x="3232302" y="26399"/>
                  </a:lnTo>
                  <a:lnTo>
                    <a:pt x="3377249" y="131656"/>
                  </a:lnTo>
                  <a:lnTo>
                    <a:pt x="3527026" y="520939"/>
                  </a:lnTo>
                </a:path>
              </a:pathLst>
            </a:custGeom>
            <a:ln w="13550" cap="flat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" name="pt11"/>
            <p:cNvSpPr/>
            <p:nvPr/>
          </p:nvSpPr>
          <p:spPr>
            <a:xfrm>
              <a:off x="1077247" y="281421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" name="pt12"/>
            <p:cNvSpPr/>
            <p:nvPr/>
          </p:nvSpPr>
          <p:spPr>
            <a:xfrm>
              <a:off x="1227025" y="283860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" name="pt13"/>
            <p:cNvSpPr/>
            <p:nvPr/>
          </p:nvSpPr>
          <p:spPr>
            <a:xfrm>
              <a:off x="1362308" y="277732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" name="pt14"/>
            <p:cNvSpPr/>
            <p:nvPr/>
          </p:nvSpPr>
          <p:spPr>
            <a:xfrm>
              <a:off x="1512086" y="266349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" name="pt15"/>
            <p:cNvSpPr/>
            <p:nvPr/>
          </p:nvSpPr>
          <p:spPr>
            <a:xfrm>
              <a:off x="1657032" y="275253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6" name="pt16"/>
            <p:cNvSpPr/>
            <p:nvPr/>
          </p:nvSpPr>
          <p:spPr>
            <a:xfrm>
              <a:off x="1806810" y="279716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" name="pt17"/>
            <p:cNvSpPr/>
            <p:nvPr/>
          </p:nvSpPr>
          <p:spPr>
            <a:xfrm>
              <a:off x="1951756" y="280960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" name="pt18"/>
            <p:cNvSpPr/>
            <p:nvPr/>
          </p:nvSpPr>
          <p:spPr>
            <a:xfrm>
              <a:off x="2101534" y="273606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9" name="pt19"/>
            <p:cNvSpPr/>
            <p:nvPr/>
          </p:nvSpPr>
          <p:spPr>
            <a:xfrm>
              <a:off x="2251312" y="275171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" name="pt20"/>
            <p:cNvSpPr/>
            <p:nvPr/>
          </p:nvSpPr>
          <p:spPr>
            <a:xfrm>
              <a:off x="2396258" y="269262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" name="pt21"/>
            <p:cNvSpPr/>
            <p:nvPr/>
          </p:nvSpPr>
          <p:spPr>
            <a:xfrm>
              <a:off x="2546036" y="214859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" name="pt22"/>
            <p:cNvSpPr/>
            <p:nvPr/>
          </p:nvSpPr>
          <p:spPr>
            <a:xfrm>
              <a:off x="2690982" y="254226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" name="pt23"/>
            <p:cNvSpPr/>
            <p:nvPr/>
          </p:nvSpPr>
          <p:spPr>
            <a:xfrm>
              <a:off x="2840760" y="272918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" name="pt24"/>
            <p:cNvSpPr/>
            <p:nvPr/>
          </p:nvSpPr>
          <p:spPr>
            <a:xfrm>
              <a:off x="2990538" y="275434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" name="pt25"/>
            <p:cNvSpPr/>
            <p:nvPr/>
          </p:nvSpPr>
          <p:spPr>
            <a:xfrm>
              <a:off x="3125821" y="269143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6" name="pt26"/>
            <p:cNvSpPr/>
            <p:nvPr/>
          </p:nvSpPr>
          <p:spPr>
            <a:xfrm>
              <a:off x="3275599" y="261951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" name="pt27"/>
            <p:cNvSpPr/>
            <p:nvPr/>
          </p:nvSpPr>
          <p:spPr>
            <a:xfrm>
              <a:off x="3420545" y="257619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" name="pt28"/>
            <p:cNvSpPr/>
            <p:nvPr/>
          </p:nvSpPr>
          <p:spPr>
            <a:xfrm>
              <a:off x="3570323" y="273671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9" name="pt29"/>
            <p:cNvSpPr/>
            <p:nvPr/>
          </p:nvSpPr>
          <p:spPr>
            <a:xfrm>
              <a:off x="3715270" y="270958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0" name="pt30"/>
            <p:cNvSpPr/>
            <p:nvPr/>
          </p:nvSpPr>
          <p:spPr>
            <a:xfrm>
              <a:off x="3865048" y="261738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1" name="pt31"/>
            <p:cNvSpPr/>
            <p:nvPr/>
          </p:nvSpPr>
          <p:spPr>
            <a:xfrm>
              <a:off x="4014825" y="270389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2" name="pt32"/>
            <p:cNvSpPr/>
            <p:nvPr/>
          </p:nvSpPr>
          <p:spPr>
            <a:xfrm>
              <a:off x="4159772" y="268731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3" name="pt33"/>
            <p:cNvSpPr/>
            <p:nvPr/>
          </p:nvSpPr>
          <p:spPr>
            <a:xfrm>
              <a:off x="4309550" y="217499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4" name="pt34"/>
            <p:cNvSpPr/>
            <p:nvPr/>
          </p:nvSpPr>
          <p:spPr>
            <a:xfrm>
              <a:off x="4454496" y="228025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5" name="pt35"/>
            <p:cNvSpPr/>
            <p:nvPr/>
          </p:nvSpPr>
          <p:spPr>
            <a:xfrm>
              <a:off x="4604274" y="266953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6" name="pg36"/>
            <p:cNvSpPr/>
            <p:nvPr/>
          </p:nvSpPr>
          <p:spPr>
            <a:xfrm>
              <a:off x="4778877" y="1770171"/>
              <a:ext cx="1468789" cy="1089155"/>
            </a:xfrm>
            <a:custGeom>
              <a:avLst/>
              <a:gdLst/>
              <a:ahLst/>
              <a:cxnLst/>
              <a:rect l="0" t="0" r="0" b="0"/>
              <a:pathLst>
                <a:path w="1468789" h="1089155">
                  <a:moveTo>
                    <a:pt x="0" y="697490"/>
                  </a:moveTo>
                  <a:lnTo>
                    <a:pt x="140114" y="620410"/>
                  </a:lnTo>
                  <a:lnTo>
                    <a:pt x="289892" y="511112"/>
                  </a:lnTo>
                  <a:lnTo>
                    <a:pt x="434838" y="593534"/>
                  </a:lnTo>
                  <a:lnTo>
                    <a:pt x="584616" y="625228"/>
                  </a:lnTo>
                  <a:lnTo>
                    <a:pt x="729563" y="627519"/>
                  </a:lnTo>
                  <a:lnTo>
                    <a:pt x="879340" y="557096"/>
                  </a:lnTo>
                  <a:lnTo>
                    <a:pt x="1029118" y="570930"/>
                  </a:lnTo>
                  <a:lnTo>
                    <a:pt x="1174065" y="517519"/>
                  </a:lnTo>
                  <a:lnTo>
                    <a:pt x="1323842" y="0"/>
                  </a:lnTo>
                  <a:lnTo>
                    <a:pt x="1468789" y="381791"/>
                  </a:lnTo>
                  <a:lnTo>
                    <a:pt x="1468789" y="809805"/>
                  </a:lnTo>
                  <a:lnTo>
                    <a:pt x="1323842" y="424519"/>
                  </a:lnTo>
                  <a:lnTo>
                    <a:pt x="1174065" y="938514"/>
                  </a:lnTo>
                  <a:lnTo>
                    <a:pt x="1029118" y="988371"/>
                  </a:lnTo>
                  <a:lnTo>
                    <a:pt x="879340" y="970954"/>
                  </a:lnTo>
                  <a:lnTo>
                    <a:pt x="729563" y="1037762"/>
                  </a:lnTo>
                  <a:lnTo>
                    <a:pt x="584616" y="1031823"/>
                  </a:lnTo>
                  <a:lnTo>
                    <a:pt x="434838" y="996449"/>
                  </a:lnTo>
                  <a:lnTo>
                    <a:pt x="289892" y="910312"/>
                  </a:lnTo>
                  <a:lnTo>
                    <a:pt x="140114" y="1015861"/>
                  </a:lnTo>
                  <a:lnTo>
                    <a:pt x="0" y="1089155"/>
                  </a:lnTo>
                  <a:close/>
                </a:path>
              </a:pathLst>
            </a:custGeom>
            <a:solidFill>
              <a:srgbClr val="BBE6EF">
                <a:alpha val="25098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37" name="pl37"/>
            <p:cNvSpPr/>
            <p:nvPr/>
          </p:nvSpPr>
          <p:spPr>
            <a:xfrm>
              <a:off x="4778877" y="1770171"/>
              <a:ext cx="1468789" cy="697490"/>
            </a:xfrm>
            <a:custGeom>
              <a:avLst/>
              <a:gdLst/>
              <a:ahLst/>
              <a:cxnLst/>
              <a:rect l="0" t="0" r="0" b="0"/>
              <a:pathLst>
                <a:path w="1468789" h="697490">
                  <a:moveTo>
                    <a:pt x="0" y="697490"/>
                  </a:moveTo>
                  <a:lnTo>
                    <a:pt x="140114" y="620410"/>
                  </a:lnTo>
                  <a:lnTo>
                    <a:pt x="289892" y="511112"/>
                  </a:lnTo>
                  <a:lnTo>
                    <a:pt x="434838" y="593534"/>
                  </a:lnTo>
                  <a:lnTo>
                    <a:pt x="584616" y="625228"/>
                  </a:lnTo>
                  <a:lnTo>
                    <a:pt x="729563" y="627519"/>
                  </a:lnTo>
                  <a:lnTo>
                    <a:pt x="879340" y="557096"/>
                  </a:lnTo>
                  <a:lnTo>
                    <a:pt x="1029118" y="570930"/>
                  </a:lnTo>
                  <a:lnTo>
                    <a:pt x="1174065" y="517519"/>
                  </a:lnTo>
                  <a:lnTo>
                    <a:pt x="1323842" y="0"/>
                  </a:lnTo>
                  <a:lnTo>
                    <a:pt x="1468789" y="381791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38" name="pl38"/>
            <p:cNvSpPr/>
            <p:nvPr/>
          </p:nvSpPr>
          <p:spPr>
            <a:xfrm>
              <a:off x="4778877" y="2194690"/>
              <a:ext cx="1468789" cy="664636"/>
            </a:xfrm>
            <a:custGeom>
              <a:avLst/>
              <a:gdLst/>
              <a:ahLst/>
              <a:cxnLst/>
              <a:rect l="0" t="0" r="0" b="0"/>
              <a:pathLst>
                <a:path w="1468789" h="664636">
                  <a:moveTo>
                    <a:pt x="1468789" y="385286"/>
                  </a:moveTo>
                  <a:lnTo>
                    <a:pt x="1323842" y="0"/>
                  </a:lnTo>
                  <a:lnTo>
                    <a:pt x="1174065" y="513995"/>
                  </a:lnTo>
                  <a:lnTo>
                    <a:pt x="1029118" y="563852"/>
                  </a:lnTo>
                  <a:lnTo>
                    <a:pt x="879340" y="546435"/>
                  </a:lnTo>
                  <a:lnTo>
                    <a:pt x="729563" y="613243"/>
                  </a:lnTo>
                  <a:lnTo>
                    <a:pt x="584616" y="607304"/>
                  </a:lnTo>
                  <a:lnTo>
                    <a:pt x="434838" y="571930"/>
                  </a:lnTo>
                  <a:lnTo>
                    <a:pt x="289892" y="485792"/>
                  </a:lnTo>
                  <a:lnTo>
                    <a:pt x="140114" y="591341"/>
                  </a:lnTo>
                  <a:lnTo>
                    <a:pt x="0" y="664636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39" name="pl39"/>
            <p:cNvSpPr/>
            <p:nvPr/>
          </p:nvSpPr>
          <p:spPr>
            <a:xfrm>
              <a:off x="2865586" y="1982431"/>
              <a:ext cx="3382080" cy="781623"/>
            </a:xfrm>
            <a:custGeom>
              <a:avLst/>
              <a:gdLst/>
              <a:ahLst/>
              <a:cxnLst/>
              <a:rect l="0" t="0" r="0" b="0"/>
              <a:pathLst>
                <a:path w="3382080" h="781623">
                  <a:moveTo>
                    <a:pt x="0" y="773903"/>
                  </a:moveTo>
                  <a:lnTo>
                    <a:pt x="149777" y="781623"/>
                  </a:lnTo>
                  <a:lnTo>
                    <a:pt x="285061" y="706436"/>
                  </a:lnTo>
                  <a:lnTo>
                    <a:pt x="434838" y="599012"/>
                  </a:lnTo>
                  <a:lnTo>
                    <a:pt x="579785" y="683292"/>
                  </a:lnTo>
                  <a:lnTo>
                    <a:pt x="729563" y="716826"/>
                  </a:lnTo>
                  <a:lnTo>
                    <a:pt x="874509" y="720941"/>
                  </a:lnTo>
                  <a:lnTo>
                    <a:pt x="1024287" y="652325"/>
                  </a:lnTo>
                  <a:lnTo>
                    <a:pt x="1174065" y="667951"/>
                  </a:lnTo>
                  <a:lnTo>
                    <a:pt x="1319011" y="616317"/>
                  </a:lnTo>
                  <a:lnTo>
                    <a:pt x="1468789" y="100559"/>
                  </a:lnTo>
                  <a:lnTo>
                    <a:pt x="1613735" y="484098"/>
                  </a:lnTo>
                  <a:lnTo>
                    <a:pt x="1763513" y="673343"/>
                  </a:lnTo>
                  <a:lnTo>
                    <a:pt x="1913291" y="681063"/>
                  </a:lnTo>
                  <a:lnTo>
                    <a:pt x="2053406" y="605876"/>
                  </a:lnTo>
                  <a:lnTo>
                    <a:pt x="2203183" y="498452"/>
                  </a:lnTo>
                  <a:lnTo>
                    <a:pt x="2348130" y="582732"/>
                  </a:lnTo>
                  <a:lnTo>
                    <a:pt x="2497908" y="616266"/>
                  </a:lnTo>
                  <a:lnTo>
                    <a:pt x="2642854" y="620381"/>
                  </a:lnTo>
                  <a:lnTo>
                    <a:pt x="2792632" y="551765"/>
                  </a:lnTo>
                  <a:lnTo>
                    <a:pt x="2942410" y="567391"/>
                  </a:lnTo>
                  <a:lnTo>
                    <a:pt x="3087356" y="515757"/>
                  </a:lnTo>
                  <a:lnTo>
                    <a:pt x="3237134" y="0"/>
                  </a:lnTo>
                  <a:lnTo>
                    <a:pt x="3382080" y="383538"/>
                  </a:lnTo>
                </a:path>
              </a:pathLst>
            </a:custGeom>
            <a:ln w="13550" cap="flat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0" name="pt40"/>
            <p:cNvSpPr/>
            <p:nvPr/>
          </p:nvSpPr>
          <p:spPr>
            <a:xfrm>
              <a:off x="2840760" y="273150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1" name="pt41"/>
            <p:cNvSpPr/>
            <p:nvPr/>
          </p:nvSpPr>
          <p:spPr>
            <a:xfrm>
              <a:off x="2990538" y="273922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2" name="pt42"/>
            <p:cNvSpPr/>
            <p:nvPr/>
          </p:nvSpPr>
          <p:spPr>
            <a:xfrm>
              <a:off x="3125821" y="266404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3" name="pt43"/>
            <p:cNvSpPr/>
            <p:nvPr/>
          </p:nvSpPr>
          <p:spPr>
            <a:xfrm>
              <a:off x="3275599" y="255661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4" name="pt44"/>
            <p:cNvSpPr/>
            <p:nvPr/>
          </p:nvSpPr>
          <p:spPr>
            <a:xfrm>
              <a:off x="3420545" y="264089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5" name="pt45"/>
            <p:cNvSpPr/>
            <p:nvPr/>
          </p:nvSpPr>
          <p:spPr>
            <a:xfrm>
              <a:off x="3570323" y="267443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6" name="pt46"/>
            <p:cNvSpPr/>
            <p:nvPr/>
          </p:nvSpPr>
          <p:spPr>
            <a:xfrm>
              <a:off x="3715270" y="267854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7" name="pt47"/>
            <p:cNvSpPr/>
            <p:nvPr/>
          </p:nvSpPr>
          <p:spPr>
            <a:xfrm>
              <a:off x="3865048" y="260993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8" name="pt48"/>
            <p:cNvSpPr/>
            <p:nvPr/>
          </p:nvSpPr>
          <p:spPr>
            <a:xfrm>
              <a:off x="4014825" y="262555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9" name="pt49"/>
            <p:cNvSpPr/>
            <p:nvPr/>
          </p:nvSpPr>
          <p:spPr>
            <a:xfrm>
              <a:off x="4159772" y="257392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0" name="pt50"/>
            <p:cNvSpPr/>
            <p:nvPr/>
          </p:nvSpPr>
          <p:spPr>
            <a:xfrm>
              <a:off x="4309550" y="205816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1" name="pt51"/>
            <p:cNvSpPr/>
            <p:nvPr/>
          </p:nvSpPr>
          <p:spPr>
            <a:xfrm>
              <a:off x="4454496" y="244170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2" name="pt52"/>
            <p:cNvSpPr/>
            <p:nvPr/>
          </p:nvSpPr>
          <p:spPr>
            <a:xfrm>
              <a:off x="4604274" y="263094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3" name="pt53"/>
            <p:cNvSpPr/>
            <p:nvPr/>
          </p:nvSpPr>
          <p:spPr>
            <a:xfrm>
              <a:off x="4754052" y="263866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4" name="pt54"/>
            <p:cNvSpPr/>
            <p:nvPr/>
          </p:nvSpPr>
          <p:spPr>
            <a:xfrm>
              <a:off x="4894166" y="256348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5" name="pt55"/>
            <p:cNvSpPr/>
            <p:nvPr/>
          </p:nvSpPr>
          <p:spPr>
            <a:xfrm>
              <a:off x="5043944" y="245605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6" name="pt56"/>
            <p:cNvSpPr/>
            <p:nvPr/>
          </p:nvSpPr>
          <p:spPr>
            <a:xfrm>
              <a:off x="5188890" y="254033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7" name="pt57"/>
            <p:cNvSpPr/>
            <p:nvPr/>
          </p:nvSpPr>
          <p:spPr>
            <a:xfrm>
              <a:off x="5338668" y="257387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8" name="pt58"/>
            <p:cNvSpPr/>
            <p:nvPr/>
          </p:nvSpPr>
          <p:spPr>
            <a:xfrm>
              <a:off x="5483615" y="257798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9" name="pt59"/>
            <p:cNvSpPr/>
            <p:nvPr/>
          </p:nvSpPr>
          <p:spPr>
            <a:xfrm>
              <a:off x="5633392" y="250937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0" name="pt60"/>
            <p:cNvSpPr/>
            <p:nvPr/>
          </p:nvSpPr>
          <p:spPr>
            <a:xfrm>
              <a:off x="5783170" y="252499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1" name="pt61"/>
            <p:cNvSpPr/>
            <p:nvPr/>
          </p:nvSpPr>
          <p:spPr>
            <a:xfrm>
              <a:off x="5928117" y="247336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2" name="pt62"/>
            <p:cNvSpPr/>
            <p:nvPr/>
          </p:nvSpPr>
          <p:spPr>
            <a:xfrm>
              <a:off x="6077895" y="195760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3" name="pt63"/>
            <p:cNvSpPr/>
            <p:nvPr/>
          </p:nvSpPr>
          <p:spPr>
            <a:xfrm>
              <a:off x="6222841" y="234114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4" name="rc64"/>
            <p:cNvSpPr/>
            <p:nvPr/>
          </p:nvSpPr>
          <p:spPr>
            <a:xfrm>
              <a:off x="844793" y="1715509"/>
              <a:ext cx="5660153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65" name="tx65"/>
            <p:cNvSpPr/>
            <p:nvPr/>
          </p:nvSpPr>
          <p:spPr>
            <a:xfrm>
              <a:off x="557840" y="2743030"/>
              <a:ext cx="230251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$4M</a:t>
              </a:r>
            </a:p>
          </p:txBody>
        </p:sp>
        <p:sp>
          <p:nvSpPr>
            <p:cNvPr id="66" name="tx66"/>
            <p:cNvSpPr/>
            <p:nvPr/>
          </p:nvSpPr>
          <p:spPr>
            <a:xfrm>
              <a:off x="556253" y="2499935"/>
              <a:ext cx="233426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$6M</a:t>
              </a:r>
            </a:p>
          </p:txBody>
        </p:sp>
        <p:sp>
          <p:nvSpPr>
            <p:cNvPr id="67" name="tx67"/>
            <p:cNvSpPr/>
            <p:nvPr/>
          </p:nvSpPr>
          <p:spPr>
            <a:xfrm>
              <a:off x="557332" y="2256840"/>
              <a:ext cx="231267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$8M</a:t>
              </a:r>
            </a:p>
          </p:txBody>
        </p:sp>
        <p:sp>
          <p:nvSpPr>
            <p:cNvPr id="68" name="tx68"/>
            <p:cNvSpPr/>
            <p:nvPr/>
          </p:nvSpPr>
          <p:spPr>
            <a:xfrm>
              <a:off x="535933" y="2013745"/>
              <a:ext cx="274066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$10M</a:t>
              </a:r>
            </a:p>
          </p:txBody>
        </p:sp>
        <p:sp>
          <p:nvSpPr>
            <p:cNvPr id="69" name="tx69"/>
            <p:cNvSpPr/>
            <p:nvPr/>
          </p:nvSpPr>
          <p:spPr>
            <a:xfrm>
              <a:off x="539425" y="1770649"/>
              <a:ext cx="267081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$12M</a:t>
              </a:r>
            </a:p>
          </p:txBody>
        </p:sp>
        <p:sp>
          <p:nvSpPr>
            <p:cNvPr id="70" name="pl70"/>
            <p:cNvSpPr/>
            <p:nvPr/>
          </p:nvSpPr>
          <p:spPr>
            <a:xfrm>
              <a:off x="809999" y="280367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1" name="pl71"/>
            <p:cNvSpPr/>
            <p:nvPr/>
          </p:nvSpPr>
          <p:spPr>
            <a:xfrm>
              <a:off x="809999" y="256057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2" name="pl72"/>
            <p:cNvSpPr/>
            <p:nvPr/>
          </p:nvSpPr>
          <p:spPr>
            <a:xfrm>
              <a:off x="809999" y="231748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3" name="pl73"/>
            <p:cNvSpPr/>
            <p:nvPr/>
          </p:nvSpPr>
          <p:spPr>
            <a:xfrm>
              <a:off x="809999" y="207438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4" name="pl74"/>
            <p:cNvSpPr/>
            <p:nvPr/>
          </p:nvSpPr>
          <p:spPr>
            <a:xfrm>
              <a:off x="809999" y="183129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5" name="pl75"/>
            <p:cNvSpPr/>
            <p:nvPr/>
          </p:nvSpPr>
          <p:spPr>
            <a:xfrm>
              <a:off x="1102073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6" name="pl76"/>
            <p:cNvSpPr/>
            <p:nvPr/>
          </p:nvSpPr>
          <p:spPr>
            <a:xfrm>
              <a:off x="1536912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7" name="pl77"/>
            <p:cNvSpPr/>
            <p:nvPr/>
          </p:nvSpPr>
          <p:spPr>
            <a:xfrm>
              <a:off x="1976582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8" name="pl78"/>
            <p:cNvSpPr/>
            <p:nvPr/>
          </p:nvSpPr>
          <p:spPr>
            <a:xfrm>
              <a:off x="2421084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9" name="pl79"/>
            <p:cNvSpPr/>
            <p:nvPr/>
          </p:nvSpPr>
          <p:spPr>
            <a:xfrm>
              <a:off x="2865586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0" name="pl80"/>
            <p:cNvSpPr/>
            <p:nvPr/>
          </p:nvSpPr>
          <p:spPr>
            <a:xfrm>
              <a:off x="3300425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1" name="pl81"/>
            <p:cNvSpPr/>
            <p:nvPr/>
          </p:nvSpPr>
          <p:spPr>
            <a:xfrm>
              <a:off x="3740096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2" name="pl82"/>
            <p:cNvSpPr/>
            <p:nvPr/>
          </p:nvSpPr>
          <p:spPr>
            <a:xfrm>
              <a:off x="4184598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3" name="pl83"/>
            <p:cNvSpPr/>
            <p:nvPr/>
          </p:nvSpPr>
          <p:spPr>
            <a:xfrm>
              <a:off x="4629100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4" name="pl84"/>
            <p:cNvSpPr/>
            <p:nvPr/>
          </p:nvSpPr>
          <p:spPr>
            <a:xfrm>
              <a:off x="5068770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5" name="pl85"/>
            <p:cNvSpPr/>
            <p:nvPr/>
          </p:nvSpPr>
          <p:spPr>
            <a:xfrm>
              <a:off x="5508441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6" name="pl86"/>
            <p:cNvSpPr/>
            <p:nvPr/>
          </p:nvSpPr>
          <p:spPr>
            <a:xfrm>
              <a:off x="5952943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7" name="tx87"/>
            <p:cNvSpPr/>
            <p:nvPr/>
          </p:nvSpPr>
          <p:spPr>
            <a:xfrm>
              <a:off x="952276" y="2961138"/>
              <a:ext cx="299593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18</a:t>
              </a:r>
            </a:p>
          </p:txBody>
        </p:sp>
        <p:sp>
          <p:nvSpPr>
            <p:cNvPr id="88" name="tx88"/>
            <p:cNvSpPr/>
            <p:nvPr/>
          </p:nvSpPr>
          <p:spPr>
            <a:xfrm>
              <a:off x="1378797" y="2939802"/>
              <a:ext cx="316230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18</a:t>
              </a:r>
            </a:p>
          </p:txBody>
        </p:sp>
        <p:sp>
          <p:nvSpPr>
            <p:cNvPr id="89" name="tx89"/>
            <p:cNvSpPr/>
            <p:nvPr/>
          </p:nvSpPr>
          <p:spPr>
            <a:xfrm>
              <a:off x="1842026" y="2954026"/>
              <a:ext cx="269113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18</a:t>
              </a:r>
            </a:p>
          </p:txBody>
        </p:sp>
        <p:sp>
          <p:nvSpPr>
            <p:cNvPr id="90" name="tx90"/>
            <p:cNvSpPr/>
            <p:nvPr/>
          </p:nvSpPr>
          <p:spPr>
            <a:xfrm>
              <a:off x="2265065" y="2965329"/>
              <a:ext cx="312039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18</a:t>
              </a:r>
            </a:p>
          </p:txBody>
        </p:sp>
        <p:sp>
          <p:nvSpPr>
            <p:cNvPr id="91" name="tx91"/>
            <p:cNvSpPr/>
            <p:nvPr/>
          </p:nvSpPr>
          <p:spPr>
            <a:xfrm>
              <a:off x="2715218" y="2961138"/>
              <a:ext cx="30073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19</a:t>
              </a:r>
            </a:p>
          </p:txBody>
        </p:sp>
        <p:sp>
          <p:nvSpPr>
            <p:cNvPr id="92" name="tx92"/>
            <p:cNvSpPr/>
            <p:nvPr/>
          </p:nvSpPr>
          <p:spPr>
            <a:xfrm>
              <a:off x="3141739" y="2939802"/>
              <a:ext cx="31737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19</a:t>
              </a:r>
            </a:p>
          </p:txBody>
        </p:sp>
        <p:sp>
          <p:nvSpPr>
            <p:cNvPr id="93" name="tx93"/>
            <p:cNvSpPr/>
            <p:nvPr/>
          </p:nvSpPr>
          <p:spPr>
            <a:xfrm>
              <a:off x="3604968" y="2954026"/>
              <a:ext cx="27025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19</a:t>
              </a:r>
            </a:p>
          </p:txBody>
        </p:sp>
        <p:sp>
          <p:nvSpPr>
            <p:cNvPr id="94" name="tx94"/>
            <p:cNvSpPr/>
            <p:nvPr/>
          </p:nvSpPr>
          <p:spPr>
            <a:xfrm>
              <a:off x="4028007" y="2965202"/>
              <a:ext cx="313182" cy="866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19</a:t>
              </a:r>
            </a:p>
          </p:txBody>
        </p:sp>
        <p:sp>
          <p:nvSpPr>
            <p:cNvPr id="95" name="tx95"/>
            <p:cNvSpPr/>
            <p:nvPr/>
          </p:nvSpPr>
          <p:spPr>
            <a:xfrm>
              <a:off x="4468572" y="2961138"/>
              <a:ext cx="32105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20</a:t>
              </a:r>
            </a:p>
          </p:txBody>
        </p:sp>
        <p:sp>
          <p:nvSpPr>
            <p:cNvPr id="96" name="tx96"/>
            <p:cNvSpPr/>
            <p:nvPr/>
          </p:nvSpPr>
          <p:spPr>
            <a:xfrm>
              <a:off x="4899924" y="2939802"/>
              <a:ext cx="33769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20</a:t>
              </a:r>
            </a:p>
          </p:txBody>
        </p:sp>
        <p:sp>
          <p:nvSpPr>
            <p:cNvPr id="97" name="tx97"/>
            <p:cNvSpPr/>
            <p:nvPr/>
          </p:nvSpPr>
          <p:spPr>
            <a:xfrm>
              <a:off x="5363153" y="2954026"/>
              <a:ext cx="29057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20</a:t>
              </a:r>
            </a:p>
          </p:txBody>
        </p:sp>
        <p:sp>
          <p:nvSpPr>
            <p:cNvPr id="98" name="tx98"/>
            <p:cNvSpPr/>
            <p:nvPr/>
          </p:nvSpPr>
          <p:spPr>
            <a:xfrm>
              <a:off x="5786192" y="2965329"/>
              <a:ext cx="333502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20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66222" y="3465566"/>
            <a:ext cx="6106601" cy="1490084"/>
            <a:chOff x="466344" y="3465576"/>
            <a:chExt cx="6108192" cy="1490472"/>
          </a:xfrm>
        </p:grpSpPr>
        <p:sp>
          <p:nvSpPr>
            <p:cNvPr id="100" name="rc3"/>
            <p:cNvSpPr/>
            <p:nvPr/>
          </p:nvSpPr>
          <p:spPr>
            <a:xfrm>
              <a:off x="466344" y="3465576"/>
              <a:ext cx="6108191" cy="1490472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101" name="rc4"/>
            <p:cNvSpPr/>
            <p:nvPr/>
          </p:nvSpPr>
          <p:spPr>
            <a:xfrm>
              <a:off x="867907" y="3535165"/>
              <a:ext cx="5637039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102" name="pl5"/>
            <p:cNvSpPr/>
            <p:nvPr/>
          </p:nvSpPr>
          <p:spPr>
            <a:xfrm>
              <a:off x="867907" y="4636468"/>
              <a:ext cx="5637039" cy="0"/>
            </a:xfrm>
            <a:custGeom>
              <a:avLst/>
              <a:gdLst/>
              <a:ahLst/>
              <a:cxnLst/>
              <a:rect l="0" t="0" r="0" b="0"/>
              <a:pathLst>
                <a:path w="5637039">
                  <a:moveTo>
                    <a:pt x="0" y="0"/>
                  </a:moveTo>
                  <a:lnTo>
                    <a:pt x="5637039" y="0"/>
                  </a:lnTo>
                  <a:lnTo>
                    <a:pt x="5637039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3" name="pl6"/>
            <p:cNvSpPr/>
            <p:nvPr/>
          </p:nvSpPr>
          <p:spPr>
            <a:xfrm>
              <a:off x="867907" y="4372306"/>
              <a:ext cx="5637039" cy="0"/>
            </a:xfrm>
            <a:custGeom>
              <a:avLst/>
              <a:gdLst/>
              <a:ahLst/>
              <a:cxnLst/>
              <a:rect l="0" t="0" r="0" b="0"/>
              <a:pathLst>
                <a:path w="5637039">
                  <a:moveTo>
                    <a:pt x="0" y="0"/>
                  </a:moveTo>
                  <a:lnTo>
                    <a:pt x="5637039" y="0"/>
                  </a:lnTo>
                  <a:lnTo>
                    <a:pt x="5637039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4" name="pl7"/>
            <p:cNvSpPr/>
            <p:nvPr/>
          </p:nvSpPr>
          <p:spPr>
            <a:xfrm>
              <a:off x="867907" y="4108145"/>
              <a:ext cx="5637039" cy="0"/>
            </a:xfrm>
            <a:custGeom>
              <a:avLst/>
              <a:gdLst/>
              <a:ahLst/>
              <a:cxnLst/>
              <a:rect l="0" t="0" r="0" b="0"/>
              <a:pathLst>
                <a:path w="5637039">
                  <a:moveTo>
                    <a:pt x="0" y="0"/>
                  </a:moveTo>
                  <a:lnTo>
                    <a:pt x="5637039" y="0"/>
                  </a:lnTo>
                  <a:lnTo>
                    <a:pt x="5637039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5" name="pl8"/>
            <p:cNvSpPr/>
            <p:nvPr/>
          </p:nvSpPr>
          <p:spPr>
            <a:xfrm>
              <a:off x="867907" y="3843983"/>
              <a:ext cx="5637039" cy="0"/>
            </a:xfrm>
            <a:custGeom>
              <a:avLst/>
              <a:gdLst/>
              <a:ahLst/>
              <a:cxnLst/>
              <a:rect l="0" t="0" r="0" b="0"/>
              <a:pathLst>
                <a:path w="5637039">
                  <a:moveTo>
                    <a:pt x="0" y="0"/>
                  </a:moveTo>
                  <a:lnTo>
                    <a:pt x="5637039" y="0"/>
                  </a:lnTo>
                  <a:lnTo>
                    <a:pt x="5637039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6" name="pl9"/>
            <p:cNvSpPr/>
            <p:nvPr/>
          </p:nvSpPr>
          <p:spPr>
            <a:xfrm>
              <a:off x="867907" y="3579821"/>
              <a:ext cx="5637039" cy="0"/>
            </a:xfrm>
            <a:custGeom>
              <a:avLst/>
              <a:gdLst/>
              <a:ahLst/>
              <a:cxnLst/>
              <a:rect l="0" t="0" r="0" b="0"/>
              <a:pathLst>
                <a:path w="5637039">
                  <a:moveTo>
                    <a:pt x="0" y="0"/>
                  </a:moveTo>
                  <a:lnTo>
                    <a:pt x="5637039" y="0"/>
                  </a:lnTo>
                  <a:lnTo>
                    <a:pt x="5637039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7" name="pl10"/>
            <p:cNvSpPr/>
            <p:nvPr/>
          </p:nvSpPr>
          <p:spPr>
            <a:xfrm>
              <a:off x="1124136" y="4079510"/>
              <a:ext cx="3512623" cy="580992"/>
            </a:xfrm>
            <a:custGeom>
              <a:avLst/>
              <a:gdLst/>
              <a:ahLst/>
              <a:cxnLst/>
              <a:rect l="0" t="0" r="0" b="0"/>
              <a:pathLst>
                <a:path w="3512623" h="580992">
                  <a:moveTo>
                    <a:pt x="0" y="555548"/>
                  </a:moveTo>
                  <a:lnTo>
                    <a:pt x="149166" y="580992"/>
                  </a:lnTo>
                  <a:lnTo>
                    <a:pt x="283896" y="542848"/>
                  </a:lnTo>
                  <a:lnTo>
                    <a:pt x="433063" y="528942"/>
                  </a:lnTo>
                  <a:lnTo>
                    <a:pt x="577417" y="549197"/>
                  </a:lnTo>
                  <a:lnTo>
                    <a:pt x="726583" y="564612"/>
                  </a:lnTo>
                  <a:lnTo>
                    <a:pt x="870938" y="549270"/>
                  </a:lnTo>
                  <a:lnTo>
                    <a:pt x="1020104" y="514790"/>
                  </a:lnTo>
                  <a:lnTo>
                    <a:pt x="1169270" y="545139"/>
                  </a:lnTo>
                  <a:lnTo>
                    <a:pt x="1313625" y="524487"/>
                  </a:lnTo>
                  <a:lnTo>
                    <a:pt x="1462791" y="0"/>
                  </a:lnTo>
                  <a:lnTo>
                    <a:pt x="1607145" y="292936"/>
                  </a:lnTo>
                  <a:lnTo>
                    <a:pt x="1756311" y="549446"/>
                  </a:lnTo>
                  <a:lnTo>
                    <a:pt x="1905478" y="570078"/>
                  </a:lnTo>
                  <a:lnTo>
                    <a:pt x="2040208" y="520939"/>
                  </a:lnTo>
                  <a:lnTo>
                    <a:pt x="2189375" y="520883"/>
                  </a:lnTo>
                  <a:lnTo>
                    <a:pt x="2333729" y="498884"/>
                  </a:lnTo>
                  <a:lnTo>
                    <a:pt x="2482895" y="553500"/>
                  </a:lnTo>
                  <a:lnTo>
                    <a:pt x="2627250" y="523140"/>
                  </a:lnTo>
                  <a:lnTo>
                    <a:pt x="2776416" y="480531"/>
                  </a:lnTo>
                  <a:lnTo>
                    <a:pt x="2925582" y="545339"/>
                  </a:lnTo>
                  <a:lnTo>
                    <a:pt x="3069936" y="527801"/>
                  </a:lnTo>
                  <a:lnTo>
                    <a:pt x="3219103" y="52657"/>
                  </a:lnTo>
                  <a:lnTo>
                    <a:pt x="3363457" y="87062"/>
                  </a:lnTo>
                  <a:lnTo>
                    <a:pt x="3512623" y="536296"/>
                  </a:lnTo>
                </a:path>
              </a:pathLst>
            </a:custGeom>
            <a:ln w="13550" cap="flat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8" name="pt11"/>
            <p:cNvSpPr/>
            <p:nvPr/>
          </p:nvSpPr>
          <p:spPr>
            <a:xfrm>
              <a:off x="1099310" y="461023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9" name="pt12"/>
            <p:cNvSpPr/>
            <p:nvPr/>
          </p:nvSpPr>
          <p:spPr>
            <a:xfrm>
              <a:off x="1248476" y="463567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0" name="pt13"/>
            <p:cNvSpPr/>
            <p:nvPr/>
          </p:nvSpPr>
          <p:spPr>
            <a:xfrm>
              <a:off x="1383207" y="459753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1" name="pt14"/>
            <p:cNvSpPr/>
            <p:nvPr/>
          </p:nvSpPr>
          <p:spPr>
            <a:xfrm>
              <a:off x="1532373" y="458362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2" name="pt15"/>
            <p:cNvSpPr/>
            <p:nvPr/>
          </p:nvSpPr>
          <p:spPr>
            <a:xfrm>
              <a:off x="1676728" y="460388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3" name="pt16"/>
            <p:cNvSpPr/>
            <p:nvPr/>
          </p:nvSpPr>
          <p:spPr>
            <a:xfrm>
              <a:off x="1825894" y="461929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4" name="pt17"/>
            <p:cNvSpPr/>
            <p:nvPr/>
          </p:nvSpPr>
          <p:spPr>
            <a:xfrm>
              <a:off x="1970248" y="460395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5" name="pt18"/>
            <p:cNvSpPr/>
            <p:nvPr/>
          </p:nvSpPr>
          <p:spPr>
            <a:xfrm>
              <a:off x="2119415" y="456947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6" name="pt19"/>
            <p:cNvSpPr/>
            <p:nvPr/>
          </p:nvSpPr>
          <p:spPr>
            <a:xfrm>
              <a:off x="2268581" y="459982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7" name="pt20"/>
            <p:cNvSpPr/>
            <p:nvPr/>
          </p:nvSpPr>
          <p:spPr>
            <a:xfrm>
              <a:off x="2412935" y="457917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8" name="pt21"/>
            <p:cNvSpPr/>
            <p:nvPr/>
          </p:nvSpPr>
          <p:spPr>
            <a:xfrm>
              <a:off x="2562101" y="405468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9" name="pt22"/>
            <p:cNvSpPr/>
            <p:nvPr/>
          </p:nvSpPr>
          <p:spPr>
            <a:xfrm>
              <a:off x="2706456" y="434762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0" name="pt23"/>
            <p:cNvSpPr/>
            <p:nvPr/>
          </p:nvSpPr>
          <p:spPr>
            <a:xfrm>
              <a:off x="2855622" y="460413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1" name="pt24"/>
            <p:cNvSpPr/>
            <p:nvPr/>
          </p:nvSpPr>
          <p:spPr>
            <a:xfrm>
              <a:off x="3004788" y="462476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2" name="pt25"/>
            <p:cNvSpPr/>
            <p:nvPr/>
          </p:nvSpPr>
          <p:spPr>
            <a:xfrm>
              <a:off x="3139519" y="457562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3" name="pt26"/>
            <p:cNvSpPr/>
            <p:nvPr/>
          </p:nvSpPr>
          <p:spPr>
            <a:xfrm>
              <a:off x="3288685" y="457556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4" name="pt27"/>
            <p:cNvSpPr/>
            <p:nvPr/>
          </p:nvSpPr>
          <p:spPr>
            <a:xfrm>
              <a:off x="3433040" y="455356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5" name="pt28"/>
            <p:cNvSpPr/>
            <p:nvPr/>
          </p:nvSpPr>
          <p:spPr>
            <a:xfrm>
              <a:off x="3582206" y="460818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6" name="pt29"/>
            <p:cNvSpPr/>
            <p:nvPr/>
          </p:nvSpPr>
          <p:spPr>
            <a:xfrm>
              <a:off x="3726560" y="457782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7" name="pt30"/>
            <p:cNvSpPr/>
            <p:nvPr/>
          </p:nvSpPr>
          <p:spPr>
            <a:xfrm>
              <a:off x="3875727" y="453521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8" name="pt31"/>
            <p:cNvSpPr/>
            <p:nvPr/>
          </p:nvSpPr>
          <p:spPr>
            <a:xfrm>
              <a:off x="4024893" y="460002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9" name="pt32"/>
            <p:cNvSpPr/>
            <p:nvPr/>
          </p:nvSpPr>
          <p:spPr>
            <a:xfrm>
              <a:off x="4169247" y="458248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0" name="pt33"/>
            <p:cNvSpPr/>
            <p:nvPr/>
          </p:nvSpPr>
          <p:spPr>
            <a:xfrm>
              <a:off x="4318413" y="410734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1" name="pt34"/>
            <p:cNvSpPr/>
            <p:nvPr/>
          </p:nvSpPr>
          <p:spPr>
            <a:xfrm>
              <a:off x="4462768" y="414174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2" name="pt35"/>
            <p:cNvSpPr/>
            <p:nvPr/>
          </p:nvSpPr>
          <p:spPr>
            <a:xfrm>
              <a:off x="4611934" y="459098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3" name="pg36"/>
            <p:cNvSpPr/>
            <p:nvPr/>
          </p:nvSpPr>
          <p:spPr>
            <a:xfrm>
              <a:off x="4785926" y="3589827"/>
              <a:ext cx="1462791" cy="1093254"/>
            </a:xfrm>
            <a:custGeom>
              <a:avLst/>
              <a:gdLst/>
              <a:ahLst/>
              <a:cxnLst/>
              <a:rect l="0" t="0" r="0" b="0"/>
              <a:pathLst>
                <a:path w="1462791" h="1093254">
                  <a:moveTo>
                    <a:pt x="0" y="919262"/>
                  </a:moveTo>
                  <a:lnTo>
                    <a:pt x="139542" y="865049"/>
                  </a:lnTo>
                  <a:lnTo>
                    <a:pt x="288708" y="854223"/>
                  </a:lnTo>
                  <a:lnTo>
                    <a:pt x="433063" y="865807"/>
                  </a:lnTo>
                  <a:lnTo>
                    <a:pt x="582229" y="877352"/>
                  </a:lnTo>
                  <a:lnTo>
                    <a:pt x="726583" y="859600"/>
                  </a:lnTo>
                  <a:lnTo>
                    <a:pt x="875750" y="815838"/>
                  </a:lnTo>
                  <a:lnTo>
                    <a:pt x="1024916" y="872425"/>
                  </a:lnTo>
                  <a:lnTo>
                    <a:pt x="1169270" y="834663"/>
                  </a:lnTo>
                  <a:lnTo>
                    <a:pt x="1318436" y="0"/>
                  </a:lnTo>
                  <a:lnTo>
                    <a:pt x="1462791" y="404144"/>
                  </a:lnTo>
                  <a:lnTo>
                    <a:pt x="1462791" y="830497"/>
                  </a:lnTo>
                  <a:lnTo>
                    <a:pt x="1318436" y="623718"/>
                  </a:lnTo>
                  <a:lnTo>
                    <a:pt x="1169270" y="1068502"/>
                  </a:lnTo>
                  <a:lnTo>
                    <a:pt x="1024916" y="1086582"/>
                  </a:lnTo>
                  <a:lnTo>
                    <a:pt x="875750" y="1052263"/>
                  </a:lnTo>
                  <a:lnTo>
                    <a:pt x="726583" y="1074222"/>
                  </a:lnTo>
                  <a:lnTo>
                    <a:pt x="582229" y="1081228"/>
                  </a:lnTo>
                  <a:lnTo>
                    <a:pt x="433063" y="1071176"/>
                  </a:lnTo>
                  <a:lnTo>
                    <a:pt x="288708" y="1061067"/>
                  </a:lnTo>
                  <a:lnTo>
                    <a:pt x="139542" y="1064160"/>
                  </a:lnTo>
                  <a:lnTo>
                    <a:pt x="0" y="1093254"/>
                  </a:lnTo>
                  <a:close/>
                </a:path>
              </a:pathLst>
            </a:custGeom>
            <a:solidFill>
              <a:srgbClr val="BBE6EF">
                <a:alpha val="25098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134" name="pl37"/>
            <p:cNvSpPr/>
            <p:nvPr/>
          </p:nvSpPr>
          <p:spPr>
            <a:xfrm>
              <a:off x="4785926" y="3589827"/>
              <a:ext cx="1462791" cy="919262"/>
            </a:xfrm>
            <a:custGeom>
              <a:avLst/>
              <a:gdLst/>
              <a:ahLst/>
              <a:cxnLst/>
              <a:rect l="0" t="0" r="0" b="0"/>
              <a:pathLst>
                <a:path w="1462791" h="919262">
                  <a:moveTo>
                    <a:pt x="0" y="919262"/>
                  </a:moveTo>
                  <a:lnTo>
                    <a:pt x="139542" y="865049"/>
                  </a:lnTo>
                  <a:lnTo>
                    <a:pt x="288708" y="854223"/>
                  </a:lnTo>
                  <a:lnTo>
                    <a:pt x="433063" y="865807"/>
                  </a:lnTo>
                  <a:lnTo>
                    <a:pt x="582229" y="877352"/>
                  </a:lnTo>
                  <a:lnTo>
                    <a:pt x="726583" y="859600"/>
                  </a:lnTo>
                  <a:lnTo>
                    <a:pt x="875750" y="815838"/>
                  </a:lnTo>
                  <a:lnTo>
                    <a:pt x="1024916" y="872425"/>
                  </a:lnTo>
                  <a:lnTo>
                    <a:pt x="1169270" y="834663"/>
                  </a:lnTo>
                  <a:lnTo>
                    <a:pt x="1318436" y="0"/>
                  </a:lnTo>
                  <a:lnTo>
                    <a:pt x="1462791" y="404144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135" name="pl38"/>
            <p:cNvSpPr/>
            <p:nvPr/>
          </p:nvSpPr>
          <p:spPr>
            <a:xfrm>
              <a:off x="4785926" y="4213546"/>
              <a:ext cx="1462791" cy="469536"/>
            </a:xfrm>
            <a:custGeom>
              <a:avLst/>
              <a:gdLst/>
              <a:ahLst/>
              <a:cxnLst/>
              <a:rect l="0" t="0" r="0" b="0"/>
              <a:pathLst>
                <a:path w="1462791" h="469536">
                  <a:moveTo>
                    <a:pt x="1462791" y="206778"/>
                  </a:moveTo>
                  <a:lnTo>
                    <a:pt x="1318436" y="0"/>
                  </a:lnTo>
                  <a:lnTo>
                    <a:pt x="1169270" y="444783"/>
                  </a:lnTo>
                  <a:lnTo>
                    <a:pt x="1024916" y="462863"/>
                  </a:lnTo>
                  <a:lnTo>
                    <a:pt x="875750" y="428545"/>
                  </a:lnTo>
                  <a:lnTo>
                    <a:pt x="726583" y="450503"/>
                  </a:lnTo>
                  <a:lnTo>
                    <a:pt x="582229" y="457510"/>
                  </a:lnTo>
                  <a:lnTo>
                    <a:pt x="433063" y="447457"/>
                  </a:lnTo>
                  <a:lnTo>
                    <a:pt x="288708" y="437348"/>
                  </a:lnTo>
                  <a:lnTo>
                    <a:pt x="139542" y="440441"/>
                  </a:lnTo>
                  <a:lnTo>
                    <a:pt x="0" y="469536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136" name="pl39"/>
            <p:cNvSpPr/>
            <p:nvPr/>
          </p:nvSpPr>
          <p:spPr>
            <a:xfrm>
              <a:off x="2880448" y="3901687"/>
              <a:ext cx="3368269" cy="734696"/>
            </a:xfrm>
            <a:custGeom>
              <a:avLst/>
              <a:gdLst/>
              <a:ahLst/>
              <a:cxnLst/>
              <a:rect l="0" t="0" r="0" b="0"/>
              <a:pathLst>
                <a:path w="3368269" h="734696">
                  <a:moveTo>
                    <a:pt x="0" y="702904"/>
                  </a:moveTo>
                  <a:lnTo>
                    <a:pt x="149166" y="734696"/>
                  </a:lnTo>
                  <a:lnTo>
                    <a:pt x="283896" y="698055"/>
                  </a:lnTo>
                  <a:lnTo>
                    <a:pt x="433063" y="691508"/>
                  </a:lnTo>
                  <a:lnTo>
                    <a:pt x="577417" y="700477"/>
                  </a:lnTo>
                  <a:lnTo>
                    <a:pt x="726583" y="709444"/>
                  </a:lnTo>
                  <a:lnTo>
                    <a:pt x="870938" y="698178"/>
                  </a:lnTo>
                  <a:lnTo>
                    <a:pt x="1020104" y="668950"/>
                  </a:lnTo>
                  <a:lnTo>
                    <a:pt x="1169270" y="708341"/>
                  </a:lnTo>
                  <a:lnTo>
                    <a:pt x="1313625" y="683402"/>
                  </a:lnTo>
                  <a:lnTo>
                    <a:pt x="1462791" y="120248"/>
                  </a:lnTo>
                  <a:lnTo>
                    <a:pt x="1607145" y="388110"/>
                  </a:lnTo>
                  <a:lnTo>
                    <a:pt x="1756311" y="657177"/>
                  </a:lnTo>
                  <a:lnTo>
                    <a:pt x="1905478" y="694399"/>
                  </a:lnTo>
                  <a:lnTo>
                    <a:pt x="2045020" y="652745"/>
                  </a:lnTo>
                  <a:lnTo>
                    <a:pt x="2194186" y="645786"/>
                  </a:lnTo>
                  <a:lnTo>
                    <a:pt x="2338541" y="656632"/>
                  </a:lnTo>
                  <a:lnTo>
                    <a:pt x="2487707" y="667431"/>
                  </a:lnTo>
                  <a:lnTo>
                    <a:pt x="2632061" y="655051"/>
                  </a:lnTo>
                  <a:lnTo>
                    <a:pt x="2781228" y="622191"/>
                  </a:lnTo>
                  <a:lnTo>
                    <a:pt x="2930394" y="667644"/>
                  </a:lnTo>
                  <a:lnTo>
                    <a:pt x="3074748" y="639723"/>
                  </a:lnTo>
                  <a:lnTo>
                    <a:pt x="3223914" y="0"/>
                  </a:lnTo>
                  <a:lnTo>
                    <a:pt x="3368269" y="305461"/>
                  </a:lnTo>
                </a:path>
              </a:pathLst>
            </a:custGeom>
            <a:ln w="13550" cap="flat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7" name="pt40"/>
            <p:cNvSpPr/>
            <p:nvPr/>
          </p:nvSpPr>
          <p:spPr>
            <a:xfrm>
              <a:off x="2855622" y="457976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8" name="pt41"/>
            <p:cNvSpPr/>
            <p:nvPr/>
          </p:nvSpPr>
          <p:spPr>
            <a:xfrm>
              <a:off x="3004788" y="461155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9" name="pt42"/>
            <p:cNvSpPr/>
            <p:nvPr/>
          </p:nvSpPr>
          <p:spPr>
            <a:xfrm>
              <a:off x="3139519" y="457491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0" name="pt43"/>
            <p:cNvSpPr/>
            <p:nvPr/>
          </p:nvSpPr>
          <p:spPr>
            <a:xfrm>
              <a:off x="3288685" y="456836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1" name="pt44"/>
            <p:cNvSpPr/>
            <p:nvPr/>
          </p:nvSpPr>
          <p:spPr>
            <a:xfrm>
              <a:off x="3433040" y="457733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2" name="pt45"/>
            <p:cNvSpPr/>
            <p:nvPr/>
          </p:nvSpPr>
          <p:spPr>
            <a:xfrm>
              <a:off x="3582206" y="458630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3" name="pt46"/>
            <p:cNvSpPr/>
            <p:nvPr/>
          </p:nvSpPr>
          <p:spPr>
            <a:xfrm>
              <a:off x="3726560" y="457503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4" name="pt47"/>
            <p:cNvSpPr/>
            <p:nvPr/>
          </p:nvSpPr>
          <p:spPr>
            <a:xfrm>
              <a:off x="3875727" y="454581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5" name="pt48"/>
            <p:cNvSpPr/>
            <p:nvPr/>
          </p:nvSpPr>
          <p:spPr>
            <a:xfrm>
              <a:off x="4024893" y="458520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6" name="pt49"/>
            <p:cNvSpPr/>
            <p:nvPr/>
          </p:nvSpPr>
          <p:spPr>
            <a:xfrm>
              <a:off x="4169247" y="456026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7" name="pt50"/>
            <p:cNvSpPr/>
            <p:nvPr/>
          </p:nvSpPr>
          <p:spPr>
            <a:xfrm>
              <a:off x="4318413" y="399710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8" name="pt51"/>
            <p:cNvSpPr/>
            <p:nvPr/>
          </p:nvSpPr>
          <p:spPr>
            <a:xfrm>
              <a:off x="4462768" y="426497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9" name="pt52"/>
            <p:cNvSpPr/>
            <p:nvPr/>
          </p:nvSpPr>
          <p:spPr>
            <a:xfrm>
              <a:off x="4611934" y="453403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0" name="pt53"/>
            <p:cNvSpPr/>
            <p:nvPr/>
          </p:nvSpPr>
          <p:spPr>
            <a:xfrm>
              <a:off x="4761100" y="457126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1" name="pt54"/>
            <p:cNvSpPr/>
            <p:nvPr/>
          </p:nvSpPr>
          <p:spPr>
            <a:xfrm>
              <a:off x="4900643" y="452960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2" name="pt55"/>
            <p:cNvSpPr/>
            <p:nvPr/>
          </p:nvSpPr>
          <p:spPr>
            <a:xfrm>
              <a:off x="5049809" y="452264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3" name="pt56"/>
            <p:cNvSpPr/>
            <p:nvPr/>
          </p:nvSpPr>
          <p:spPr>
            <a:xfrm>
              <a:off x="5194163" y="453349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4" name="pt57"/>
            <p:cNvSpPr/>
            <p:nvPr/>
          </p:nvSpPr>
          <p:spPr>
            <a:xfrm>
              <a:off x="5343330" y="454429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5" name="pt58"/>
            <p:cNvSpPr/>
            <p:nvPr/>
          </p:nvSpPr>
          <p:spPr>
            <a:xfrm>
              <a:off x="5487684" y="453191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6" name="pt59"/>
            <p:cNvSpPr/>
            <p:nvPr/>
          </p:nvSpPr>
          <p:spPr>
            <a:xfrm>
              <a:off x="5636850" y="449905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7" name="pt60"/>
            <p:cNvSpPr/>
            <p:nvPr/>
          </p:nvSpPr>
          <p:spPr>
            <a:xfrm>
              <a:off x="5786016" y="454450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8" name="pt61"/>
            <p:cNvSpPr/>
            <p:nvPr/>
          </p:nvSpPr>
          <p:spPr>
            <a:xfrm>
              <a:off x="5930371" y="451658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9" name="pt62"/>
            <p:cNvSpPr/>
            <p:nvPr/>
          </p:nvSpPr>
          <p:spPr>
            <a:xfrm>
              <a:off x="6079537" y="387686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60" name="pt63"/>
            <p:cNvSpPr/>
            <p:nvPr/>
          </p:nvSpPr>
          <p:spPr>
            <a:xfrm>
              <a:off x="6223891" y="418232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61" name="rc64"/>
            <p:cNvSpPr/>
            <p:nvPr/>
          </p:nvSpPr>
          <p:spPr>
            <a:xfrm>
              <a:off x="867907" y="3535165"/>
              <a:ext cx="5637039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162" name="tx65"/>
            <p:cNvSpPr/>
            <p:nvPr/>
          </p:nvSpPr>
          <p:spPr>
            <a:xfrm>
              <a:off x="547490" y="4575825"/>
              <a:ext cx="274066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$10M</a:t>
              </a:r>
            </a:p>
          </p:txBody>
        </p:sp>
        <p:sp>
          <p:nvSpPr>
            <p:cNvPr id="163" name="tx66"/>
            <p:cNvSpPr/>
            <p:nvPr/>
          </p:nvSpPr>
          <p:spPr>
            <a:xfrm>
              <a:off x="537838" y="4311664"/>
              <a:ext cx="293370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$20M</a:t>
              </a:r>
            </a:p>
          </p:txBody>
        </p:sp>
        <p:sp>
          <p:nvSpPr>
            <p:cNvPr id="164" name="tx67"/>
            <p:cNvSpPr/>
            <p:nvPr/>
          </p:nvSpPr>
          <p:spPr>
            <a:xfrm>
              <a:off x="537076" y="4047502"/>
              <a:ext cx="294894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$30M</a:t>
              </a:r>
            </a:p>
          </p:txBody>
        </p:sp>
        <p:sp>
          <p:nvSpPr>
            <p:cNvPr id="165" name="tx68"/>
            <p:cNvSpPr/>
            <p:nvPr/>
          </p:nvSpPr>
          <p:spPr>
            <a:xfrm>
              <a:off x="535933" y="3783341"/>
              <a:ext cx="297180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$40M</a:t>
              </a:r>
            </a:p>
          </p:txBody>
        </p:sp>
        <p:sp>
          <p:nvSpPr>
            <p:cNvPr id="166" name="tx69"/>
            <p:cNvSpPr/>
            <p:nvPr/>
          </p:nvSpPr>
          <p:spPr>
            <a:xfrm>
              <a:off x="537330" y="3519179"/>
              <a:ext cx="294386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$50M</a:t>
              </a:r>
            </a:p>
          </p:txBody>
        </p:sp>
        <p:sp>
          <p:nvSpPr>
            <p:cNvPr id="167" name="pl70"/>
            <p:cNvSpPr/>
            <p:nvPr/>
          </p:nvSpPr>
          <p:spPr>
            <a:xfrm>
              <a:off x="833113" y="463646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68" name="pl71"/>
            <p:cNvSpPr/>
            <p:nvPr/>
          </p:nvSpPr>
          <p:spPr>
            <a:xfrm>
              <a:off x="833113" y="437230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69" name="pl72"/>
            <p:cNvSpPr/>
            <p:nvPr/>
          </p:nvSpPr>
          <p:spPr>
            <a:xfrm>
              <a:off x="833113" y="410814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0" name="pl73"/>
            <p:cNvSpPr/>
            <p:nvPr/>
          </p:nvSpPr>
          <p:spPr>
            <a:xfrm>
              <a:off x="833113" y="384398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1" name="pl74"/>
            <p:cNvSpPr/>
            <p:nvPr/>
          </p:nvSpPr>
          <p:spPr>
            <a:xfrm>
              <a:off x="833113" y="357982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2" name="pl75"/>
            <p:cNvSpPr/>
            <p:nvPr/>
          </p:nvSpPr>
          <p:spPr>
            <a:xfrm>
              <a:off x="1124136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3" name="pl76"/>
            <p:cNvSpPr/>
            <p:nvPr/>
          </p:nvSpPr>
          <p:spPr>
            <a:xfrm>
              <a:off x="1557199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4" name="pl77"/>
            <p:cNvSpPr/>
            <p:nvPr/>
          </p:nvSpPr>
          <p:spPr>
            <a:xfrm>
              <a:off x="1995074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5" name="pl78"/>
            <p:cNvSpPr/>
            <p:nvPr/>
          </p:nvSpPr>
          <p:spPr>
            <a:xfrm>
              <a:off x="2437761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6" name="pl79"/>
            <p:cNvSpPr/>
            <p:nvPr/>
          </p:nvSpPr>
          <p:spPr>
            <a:xfrm>
              <a:off x="2880448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7" name="pl80"/>
            <p:cNvSpPr/>
            <p:nvPr/>
          </p:nvSpPr>
          <p:spPr>
            <a:xfrm>
              <a:off x="3313511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8" name="pl81"/>
            <p:cNvSpPr/>
            <p:nvPr/>
          </p:nvSpPr>
          <p:spPr>
            <a:xfrm>
              <a:off x="3751386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9" name="pl82"/>
            <p:cNvSpPr/>
            <p:nvPr/>
          </p:nvSpPr>
          <p:spPr>
            <a:xfrm>
              <a:off x="4194073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0" name="pl83"/>
            <p:cNvSpPr/>
            <p:nvPr/>
          </p:nvSpPr>
          <p:spPr>
            <a:xfrm>
              <a:off x="4636760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1" name="pl84"/>
            <p:cNvSpPr/>
            <p:nvPr/>
          </p:nvSpPr>
          <p:spPr>
            <a:xfrm>
              <a:off x="5074635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2" name="pl85"/>
            <p:cNvSpPr/>
            <p:nvPr/>
          </p:nvSpPr>
          <p:spPr>
            <a:xfrm>
              <a:off x="5512510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3" name="pl86"/>
            <p:cNvSpPr/>
            <p:nvPr/>
          </p:nvSpPr>
          <p:spPr>
            <a:xfrm>
              <a:off x="5955197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4" name="tx87"/>
            <p:cNvSpPr/>
            <p:nvPr/>
          </p:nvSpPr>
          <p:spPr>
            <a:xfrm>
              <a:off x="974340" y="4780794"/>
              <a:ext cx="299593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18</a:t>
              </a:r>
            </a:p>
          </p:txBody>
        </p:sp>
        <p:sp>
          <p:nvSpPr>
            <p:cNvPr id="185" name="tx88"/>
            <p:cNvSpPr/>
            <p:nvPr/>
          </p:nvSpPr>
          <p:spPr>
            <a:xfrm>
              <a:off x="1399084" y="4759458"/>
              <a:ext cx="316230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18</a:t>
              </a:r>
            </a:p>
          </p:txBody>
        </p:sp>
        <p:sp>
          <p:nvSpPr>
            <p:cNvPr id="186" name="tx89"/>
            <p:cNvSpPr/>
            <p:nvPr/>
          </p:nvSpPr>
          <p:spPr>
            <a:xfrm>
              <a:off x="1860518" y="4773682"/>
              <a:ext cx="269113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18</a:t>
              </a:r>
            </a:p>
          </p:txBody>
        </p:sp>
        <p:sp>
          <p:nvSpPr>
            <p:cNvPr id="187" name="tx90"/>
            <p:cNvSpPr/>
            <p:nvPr/>
          </p:nvSpPr>
          <p:spPr>
            <a:xfrm>
              <a:off x="2281742" y="4784985"/>
              <a:ext cx="312039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18</a:t>
              </a:r>
            </a:p>
          </p:txBody>
        </p:sp>
        <p:sp>
          <p:nvSpPr>
            <p:cNvPr id="188" name="tx91"/>
            <p:cNvSpPr/>
            <p:nvPr/>
          </p:nvSpPr>
          <p:spPr>
            <a:xfrm>
              <a:off x="2730080" y="4780794"/>
              <a:ext cx="30073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19</a:t>
              </a:r>
            </a:p>
          </p:txBody>
        </p:sp>
        <p:sp>
          <p:nvSpPr>
            <p:cNvPr id="189" name="tx92"/>
            <p:cNvSpPr/>
            <p:nvPr/>
          </p:nvSpPr>
          <p:spPr>
            <a:xfrm>
              <a:off x="3154825" y="4759458"/>
              <a:ext cx="31737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19</a:t>
              </a:r>
            </a:p>
          </p:txBody>
        </p:sp>
        <p:sp>
          <p:nvSpPr>
            <p:cNvPr id="190" name="tx93"/>
            <p:cNvSpPr/>
            <p:nvPr/>
          </p:nvSpPr>
          <p:spPr>
            <a:xfrm>
              <a:off x="3616258" y="4773682"/>
              <a:ext cx="27025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19</a:t>
              </a:r>
            </a:p>
          </p:txBody>
        </p:sp>
        <p:sp>
          <p:nvSpPr>
            <p:cNvPr id="191" name="tx94"/>
            <p:cNvSpPr/>
            <p:nvPr/>
          </p:nvSpPr>
          <p:spPr>
            <a:xfrm>
              <a:off x="4037482" y="4784858"/>
              <a:ext cx="313182" cy="866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19</a:t>
              </a:r>
            </a:p>
          </p:txBody>
        </p:sp>
        <p:sp>
          <p:nvSpPr>
            <p:cNvPr id="192" name="tx95"/>
            <p:cNvSpPr/>
            <p:nvPr/>
          </p:nvSpPr>
          <p:spPr>
            <a:xfrm>
              <a:off x="4476232" y="4780794"/>
              <a:ext cx="32105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20</a:t>
              </a:r>
            </a:p>
          </p:txBody>
        </p:sp>
        <p:sp>
          <p:nvSpPr>
            <p:cNvPr id="193" name="tx96"/>
            <p:cNvSpPr/>
            <p:nvPr/>
          </p:nvSpPr>
          <p:spPr>
            <a:xfrm>
              <a:off x="4905788" y="4759458"/>
              <a:ext cx="33769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20</a:t>
              </a:r>
            </a:p>
          </p:txBody>
        </p:sp>
        <p:sp>
          <p:nvSpPr>
            <p:cNvPr id="194" name="tx97"/>
            <p:cNvSpPr/>
            <p:nvPr/>
          </p:nvSpPr>
          <p:spPr>
            <a:xfrm>
              <a:off x="5367222" y="4773682"/>
              <a:ext cx="29057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20</a:t>
              </a:r>
            </a:p>
          </p:txBody>
        </p:sp>
        <p:sp>
          <p:nvSpPr>
            <p:cNvPr id="195" name="tx98"/>
            <p:cNvSpPr/>
            <p:nvPr/>
          </p:nvSpPr>
          <p:spPr>
            <a:xfrm>
              <a:off x="5788446" y="4784985"/>
              <a:ext cx="333502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20</a:t>
              </a: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466222" y="5284749"/>
            <a:ext cx="6106601" cy="1490084"/>
            <a:chOff x="466344" y="5285232"/>
            <a:chExt cx="6108192" cy="1490472"/>
          </a:xfrm>
        </p:grpSpPr>
        <p:sp>
          <p:nvSpPr>
            <p:cNvPr id="197" name="rc3"/>
            <p:cNvSpPr/>
            <p:nvPr/>
          </p:nvSpPr>
          <p:spPr>
            <a:xfrm>
              <a:off x="466344" y="5285232"/>
              <a:ext cx="6108191" cy="1490471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198" name="rc4"/>
            <p:cNvSpPr/>
            <p:nvPr/>
          </p:nvSpPr>
          <p:spPr>
            <a:xfrm>
              <a:off x="865621" y="5354821"/>
              <a:ext cx="5639325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199" name="pl5"/>
            <p:cNvSpPr/>
            <p:nvPr/>
          </p:nvSpPr>
          <p:spPr>
            <a:xfrm>
              <a:off x="865621" y="6518841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0" name="pl6"/>
            <p:cNvSpPr/>
            <p:nvPr/>
          </p:nvSpPr>
          <p:spPr>
            <a:xfrm>
              <a:off x="865621" y="6333217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1" name="pl7"/>
            <p:cNvSpPr/>
            <p:nvPr/>
          </p:nvSpPr>
          <p:spPr>
            <a:xfrm>
              <a:off x="865621" y="6147593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2" name="pl8"/>
            <p:cNvSpPr/>
            <p:nvPr/>
          </p:nvSpPr>
          <p:spPr>
            <a:xfrm>
              <a:off x="865621" y="5961969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3" name="pl9"/>
            <p:cNvSpPr/>
            <p:nvPr/>
          </p:nvSpPr>
          <p:spPr>
            <a:xfrm>
              <a:off x="865621" y="5776344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4" name="pl10"/>
            <p:cNvSpPr/>
            <p:nvPr/>
          </p:nvSpPr>
          <p:spPr>
            <a:xfrm>
              <a:off x="865621" y="5590720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5" name="pl11"/>
            <p:cNvSpPr/>
            <p:nvPr/>
          </p:nvSpPr>
          <p:spPr>
            <a:xfrm>
              <a:off x="865621" y="5405096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6" name="pl12"/>
            <p:cNvSpPr/>
            <p:nvPr/>
          </p:nvSpPr>
          <p:spPr>
            <a:xfrm>
              <a:off x="1121954" y="5860366"/>
              <a:ext cx="3514048" cy="642372"/>
            </a:xfrm>
            <a:custGeom>
              <a:avLst/>
              <a:gdLst/>
              <a:ahLst/>
              <a:cxnLst/>
              <a:rect l="0" t="0" r="0" b="0"/>
              <a:pathLst>
                <a:path w="3514048" h="642372">
                  <a:moveTo>
                    <a:pt x="0" y="633038"/>
                  </a:moveTo>
                  <a:lnTo>
                    <a:pt x="149226" y="642372"/>
                  </a:lnTo>
                  <a:lnTo>
                    <a:pt x="284012" y="595487"/>
                  </a:lnTo>
                  <a:lnTo>
                    <a:pt x="433238" y="556741"/>
                  </a:lnTo>
                  <a:lnTo>
                    <a:pt x="577651" y="607499"/>
                  </a:lnTo>
                  <a:lnTo>
                    <a:pt x="726878" y="638178"/>
                  </a:lnTo>
                  <a:lnTo>
                    <a:pt x="871291" y="607065"/>
                  </a:lnTo>
                  <a:lnTo>
                    <a:pt x="1020518" y="565475"/>
                  </a:lnTo>
                  <a:lnTo>
                    <a:pt x="1169744" y="588718"/>
                  </a:lnTo>
                  <a:lnTo>
                    <a:pt x="1314157" y="519608"/>
                  </a:lnTo>
                  <a:lnTo>
                    <a:pt x="1463384" y="0"/>
                  </a:lnTo>
                  <a:lnTo>
                    <a:pt x="1607797" y="303363"/>
                  </a:lnTo>
                  <a:lnTo>
                    <a:pt x="1757024" y="601712"/>
                  </a:lnTo>
                  <a:lnTo>
                    <a:pt x="1906250" y="618862"/>
                  </a:lnTo>
                  <a:lnTo>
                    <a:pt x="2041036" y="553074"/>
                  </a:lnTo>
                  <a:lnTo>
                    <a:pt x="2190262" y="545786"/>
                  </a:lnTo>
                  <a:lnTo>
                    <a:pt x="2334675" y="516307"/>
                  </a:lnTo>
                  <a:lnTo>
                    <a:pt x="2483902" y="603630"/>
                  </a:lnTo>
                  <a:lnTo>
                    <a:pt x="2628315" y="571280"/>
                  </a:lnTo>
                  <a:lnTo>
                    <a:pt x="2777542" y="494475"/>
                  </a:lnTo>
                  <a:lnTo>
                    <a:pt x="2926768" y="581808"/>
                  </a:lnTo>
                  <a:lnTo>
                    <a:pt x="3071181" y="524401"/>
                  </a:lnTo>
                  <a:lnTo>
                    <a:pt x="3220408" y="52592"/>
                  </a:lnTo>
                  <a:lnTo>
                    <a:pt x="3364821" y="129954"/>
                  </a:lnTo>
                  <a:lnTo>
                    <a:pt x="3514048" y="593081"/>
                  </a:lnTo>
                </a:path>
              </a:pathLst>
            </a:custGeom>
            <a:ln w="13550" cap="flat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7" name="pt13"/>
            <p:cNvSpPr/>
            <p:nvPr/>
          </p:nvSpPr>
          <p:spPr>
            <a:xfrm>
              <a:off x="1097128" y="646857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8" name="pt14"/>
            <p:cNvSpPr/>
            <p:nvPr/>
          </p:nvSpPr>
          <p:spPr>
            <a:xfrm>
              <a:off x="1246355" y="647791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9" name="pt15"/>
            <p:cNvSpPr/>
            <p:nvPr/>
          </p:nvSpPr>
          <p:spPr>
            <a:xfrm>
              <a:off x="1381140" y="643102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0" name="pt16"/>
            <p:cNvSpPr/>
            <p:nvPr/>
          </p:nvSpPr>
          <p:spPr>
            <a:xfrm>
              <a:off x="1530367" y="639228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1" name="pt17"/>
            <p:cNvSpPr/>
            <p:nvPr/>
          </p:nvSpPr>
          <p:spPr>
            <a:xfrm>
              <a:off x="1674780" y="644303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2" name="pt18"/>
            <p:cNvSpPr/>
            <p:nvPr/>
          </p:nvSpPr>
          <p:spPr>
            <a:xfrm>
              <a:off x="1824007" y="647371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3" name="pt19"/>
            <p:cNvSpPr/>
            <p:nvPr/>
          </p:nvSpPr>
          <p:spPr>
            <a:xfrm>
              <a:off x="1968420" y="644260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4" name="pt20"/>
            <p:cNvSpPr/>
            <p:nvPr/>
          </p:nvSpPr>
          <p:spPr>
            <a:xfrm>
              <a:off x="2117646" y="640101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5" name="pt21"/>
            <p:cNvSpPr/>
            <p:nvPr/>
          </p:nvSpPr>
          <p:spPr>
            <a:xfrm>
              <a:off x="2266873" y="642425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6" name="pt22"/>
            <p:cNvSpPr/>
            <p:nvPr/>
          </p:nvSpPr>
          <p:spPr>
            <a:xfrm>
              <a:off x="2411286" y="635514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7" name="pt23"/>
            <p:cNvSpPr/>
            <p:nvPr/>
          </p:nvSpPr>
          <p:spPr>
            <a:xfrm>
              <a:off x="2560513" y="583554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8" name="pt24"/>
            <p:cNvSpPr/>
            <p:nvPr/>
          </p:nvSpPr>
          <p:spPr>
            <a:xfrm>
              <a:off x="2704926" y="613890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9" name="pt25"/>
            <p:cNvSpPr/>
            <p:nvPr/>
          </p:nvSpPr>
          <p:spPr>
            <a:xfrm>
              <a:off x="2854152" y="643725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0" name="pt26"/>
            <p:cNvSpPr/>
            <p:nvPr/>
          </p:nvSpPr>
          <p:spPr>
            <a:xfrm>
              <a:off x="3003379" y="645440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1" name="pt27"/>
            <p:cNvSpPr/>
            <p:nvPr/>
          </p:nvSpPr>
          <p:spPr>
            <a:xfrm>
              <a:off x="3138164" y="638861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2" name="pt28"/>
            <p:cNvSpPr/>
            <p:nvPr/>
          </p:nvSpPr>
          <p:spPr>
            <a:xfrm>
              <a:off x="3287391" y="638132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3" name="pt29"/>
            <p:cNvSpPr/>
            <p:nvPr/>
          </p:nvSpPr>
          <p:spPr>
            <a:xfrm>
              <a:off x="3431804" y="635184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4" name="pt30"/>
            <p:cNvSpPr/>
            <p:nvPr/>
          </p:nvSpPr>
          <p:spPr>
            <a:xfrm>
              <a:off x="3581031" y="643917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5" name="pt31"/>
            <p:cNvSpPr/>
            <p:nvPr/>
          </p:nvSpPr>
          <p:spPr>
            <a:xfrm>
              <a:off x="3725444" y="640682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6" name="pt32"/>
            <p:cNvSpPr/>
            <p:nvPr/>
          </p:nvSpPr>
          <p:spPr>
            <a:xfrm>
              <a:off x="3874670" y="633001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7" name="pt33"/>
            <p:cNvSpPr/>
            <p:nvPr/>
          </p:nvSpPr>
          <p:spPr>
            <a:xfrm>
              <a:off x="4023897" y="641734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8" name="pt34"/>
            <p:cNvSpPr/>
            <p:nvPr/>
          </p:nvSpPr>
          <p:spPr>
            <a:xfrm>
              <a:off x="4168310" y="635994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9" name="pt35"/>
            <p:cNvSpPr/>
            <p:nvPr/>
          </p:nvSpPr>
          <p:spPr>
            <a:xfrm>
              <a:off x="4317537" y="588813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0" name="pt36"/>
            <p:cNvSpPr/>
            <p:nvPr/>
          </p:nvSpPr>
          <p:spPr>
            <a:xfrm>
              <a:off x="4461950" y="596549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1" name="pt37"/>
            <p:cNvSpPr/>
            <p:nvPr/>
          </p:nvSpPr>
          <p:spPr>
            <a:xfrm>
              <a:off x="4611176" y="642862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2" name="pg38"/>
            <p:cNvSpPr/>
            <p:nvPr/>
          </p:nvSpPr>
          <p:spPr>
            <a:xfrm>
              <a:off x="4785229" y="5409483"/>
              <a:ext cx="1463384" cy="1080639"/>
            </a:xfrm>
            <a:custGeom>
              <a:avLst/>
              <a:gdLst/>
              <a:ahLst/>
              <a:cxnLst/>
              <a:rect l="0" t="0" r="0" b="0"/>
              <a:pathLst>
                <a:path w="1463384" h="1080639">
                  <a:moveTo>
                    <a:pt x="0" y="949430"/>
                  </a:moveTo>
                  <a:lnTo>
                    <a:pt x="139599" y="877355"/>
                  </a:lnTo>
                  <a:lnTo>
                    <a:pt x="288825" y="819976"/>
                  </a:lnTo>
                  <a:lnTo>
                    <a:pt x="433238" y="892710"/>
                  </a:lnTo>
                  <a:lnTo>
                    <a:pt x="582465" y="936706"/>
                  </a:lnTo>
                  <a:lnTo>
                    <a:pt x="726878" y="892093"/>
                  </a:lnTo>
                  <a:lnTo>
                    <a:pt x="876105" y="834910"/>
                  </a:lnTo>
                  <a:lnTo>
                    <a:pt x="1025331" y="877611"/>
                  </a:lnTo>
                  <a:lnTo>
                    <a:pt x="1169744" y="788493"/>
                  </a:lnTo>
                  <a:lnTo>
                    <a:pt x="1318971" y="0"/>
                  </a:lnTo>
                  <a:lnTo>
                    <a:pt x="1463384" y="459117"/>
                  </a:lnTo>
                  <a:lnTo>
                    <a:pt x="1463384" y="732607"/>
                  </a:lnTo>
                  <a:lnTo>
                    <a:pt x="1318971" y="427324"/>
                  </a:lnTo>
                  <a:lnTo>
                    <a:pt x="1169744" y="975693"/>
                  </a:lnTo>
                  <a:lnTo>
                    <a:pt x="1025331" y="1039245"/>
                  </a:lnTo>
                  <a:lnTo>
                    <a:pt x="876105" y="1003916"/>
                  </a:lnTo>
                  <a:lnTo>
                    <a:pt x="726878" y="1045258"/>
                  </a:lnTo>
                  <a:lnTo>
                    <a:pt x="582465" y="1078211"/>
                  </a:lnTo>
                  <a:lnTo>
                    <a:pt x="433238" y="1040250"/>
                  </a:lnTo>
                  <a:lnTo>
                    <a:pt x="288825" y="979112"/>
                  </a:lnTo>
                  <a:lnTo>
                    <a:pt x="139599" y="1022829"/>
                  </a:lnTo>
                  <a:lnTo>
                    <a:pt x="0" y="1080639"/>
                  </a:lnTo>
                  <a:close/>
                </a:path>
              </a:pathLst>
            </a:custGeom>
            <a:solidFill>
              <a:srgbClr val="BBE6EF">
                <a:alpha val="25098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233" name="pl39"/>
            <p:cNvSpPr/>
            <p:nvPr/>
          </p:nvSpPr>
          <p:spPr>
            <a:xfrm>
              <a:off x="4785229" y="5409483"/>
              <a:ext cx="1463384" cy="949430"/>
            </a:xfrm>
            <a:custGeom>
              <a:avLst/>
              <a:gdLst/>
              <a:ahLst/>
              <a:cxnLst/>
              <a:rect l="0" t="0" r="0" b="0"/>
              <a:pathLst>
                <a:path w="1463384" h="949430">
                  <a:moveTo>
                    <a:pt x="0" y="949430"/>
                  </a:moveTo>
                  <a:lnTo>
                    <a:pt x="139599" y="877355"/>
                  </a:lnTo>
                  <a:lnTo>
                    <a:pt x="288825" y="819976"/>
                  </a:lnTo>
                  <a:lnTo>
                    <a:pt x="433238" y="892710"/>
                  </a:lnTo>
                  <a:lnTo>
                    <a:pt x="582465" y="936706"/>
                  </a:lnTo>
                  <a:lnTo>
                    <a:pt x="726878" y="892093"/>
                  </a:lnTo>
                  <a:lnTo>
                    <a:pt x="876105" y="834910"/>
                  </a:lnTo>
                  <a:lnTo>
                    <a:pt x="1025331" y="877611"/>
                  </a:lnTo>
                  <a:lnTo>
                    <a:pt x="1169744" y="788493"/>
                  </a:lnTo>
                  <a:lnTo>
                    <a:pt x="1318971" y="0"/>
                  </a:lnTo>
                  <a:lnTo>
                    <a:pt x="1463384" y="459117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234" name="pl40"/>
            <p:cNvSpPr/>
            <p:nvPr/>
          </p:nvSpPr>
          <p:spPr>
            <a:xfrm>
              <a:off x="4785229" y="5836808"/>
              <a:ext cx="1463384" cy="653314"/>
            </a:xfrm>
            <a:custGeom>
              <a:avLst/>
              <a:gdLst/>
              <a:ahLst/>
              <a:cxnLst/>
              <a:rect l="0" t="0" r="0" b="0"/>
              <a:pathLst>
                <a:path w="1463384" h="653314">
                  <a:moveTo>
                    <a:pt x="1463384" y="305282"/>
                  </a:moveTo>
                  <a:lnTo>
                    <a:pt x="1318971" y="0"/>
                  </a:lnTo>
                  <a:lnTo>
                    <a:pt x="1169744" y="548369"/>
                  </a:lnTo>
                  <a:lnTo>
                    <a:pt x="1025331" y="611921"/>
                  </a:lnTo>
                  <a:lnTo>
                    <a:pt x="876105" y="576591"/>
                  </a:lnTo>
                  <a:lnTo>
                    <a:pt x="726878" y="617933"/>
                  </a:lnTo>
                  <a:lnTo>
                    <a:pt x="582465" y="650887"/>
                  </a:lnTo>
                  <a:lnTo>
                    <a:pt x="433238" y="612926"/>
                  </a:lnTo>
                  <a:lnTo>
                    <a:pt x="288825" y="551787"/>
                  </a:lnTo>
                  <a:lnTo>
                    <a:pt x="139599" y="595504"/>
                  </a:lnTo>
                  <a:lnTo>
                    <a:pt x="0" y="653314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235" name="pl41"/>
            <p:cNvSpPr/>
            <p:nvPr/>
          </p:nvSpPr>
          <p:spPr>
            <a:xfrm>
              <a:off x="2878978" y="5623146"/>
              <a:ext cx="3369635" cy="835983"/>
            </a:xfrm>
            <a:custGeom>
              <a:avLst/>
              <a:gdLst/>
              <a:ahLst/>
              <a:cxnLst/>
              <a:rect l="0" t="0" r="0" b="0"/>
              <a:pathLst>
                <a:path w="3369635" h="835983">
                  <a:moveTo>
                    <a:pt x="0" y="830510"/>
                  </a:moveTo>
                  <a:lnTo>
                    <a:pt x="149226" y="835983"/>
                  </a:lnTo>
                  <a:lnTo>
                    <a:pt x="284012" y="778635"/>
                  </a:lnTo>
                  <a:lnTo>
                    <a:pt x="433238" y="733784"/>
                  </a:lnTo>
                  <a:lnTo>
                    <a:pt x="577651" y="792214"/>
                  </a:lnTo>
                  <a:lnTo>
                    <a:pt x="726878" y="827937"/>
                  </a:lnTo>
                  <a:lnTo>
                    <a:pt x="871291" y="793379"/>
                  </a:lnTo>
                  <a:lnTo>
                    <a:pt x="1020518" y="749480"/>
                  </a:lnTo>
                  <a:lnTo>
                    <a:pt x="1169744" y="783576"/>
                  </a:lnTo>
                  <a:lnTo>
                    <a:pt x="1314157" y="715591"/>
                  </a:lnTo>
                  <a:lnTo>
                    <a:pt x="1463384" y="122343"/>
                  </a:lnTo>
                  <a:lnTo>
                    <a:pt x="1607797" y="460561"/>
                  </a:lnTo>
                  <a:lnTo>
                    <a:pt x="1757024" y="794706"/>
                  </a:lnTo>
                  <a:lnTo>
                    <a:pt x="1906250" y="801372"/>
                  </a:lnTo>
                  <a:lnTo>
                    <a:pt x="2045850" y="736430"/>
                  </a:lnTo>
                  <a:lnTo>
                    <a:pt x="2195076" y="685882"/>
                  </a:lnTo>
                  <a:lnTo>
                    <a:pt x="2339489" y="752818"/>
                  </a:lnTo>
                  <a:lnTo>
                    <a:pt x="2488716" y="793796"/>
                  </a:lnTo>
                  <a:lnTo>
                    <a:pt x="2633129" y="755013"/>
                  </a:lnTo>
                  <a:lnTo>
                    <a:pt x="2782356" y="705751"/>
                  </a:lnTo>
                  <a:lnTo>
                    <a:pt x="2931582" y="744766"/>
                  </a:lnTo>
                  <a:lnTo>
                    <a:pt x="3075995" y="668431"/>
                  </a:lnTo>
                  <a:lnTo>
                    <a:pt x="3225222" y="0"/>
                  </a:lnTo>
                  <a:lnTo>
                    <a:pt x="3369635" y="382200"/>
                  </a:lnTo>
                </a:path>
              </a:pathLst>
            </a:custGeom>
            <a:ln w="13550" cap="flat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6" name="pt42"/>
            <p:cNvSpPr/>
            <p:nvPr/>
          </p:nvSpPr>
          <p:spPr>
            <a:xfrm>
              <a:off x="2854152" y="642883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7" name="pt43"/>
            <p:cNvSpPr/>
            <p:nvPr/>
          </p:nvSpPr>
          <p:spPr>
            <a:xfrm>
              <a:off x="3003379" y="643430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8" name="pt44"/>
            <p:cNvSpPr/>
            <p:nvPr/>
          </p:nvSpPr>
          <p:spPr>
            <a:xfrm>
              <a:off x="3138164" y="637695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9" name="pt45"/>
            <p:cNvSpPr/>
            <p:nvPr/>
          </p:nvSpPr>
          <p:spPr>
            <a:xfrm>
              <a:off x="3287391" y="633210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0" name="pt46"/>
            <p:cNvSpPr/>
            <p:nvPr/>
          </p:nvSpPr>
          <p:spPr>
            <a:xfrm>
              <a:off x="3431804" y="639053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1" name="pt47"/>
            <p:cNvSpPr/>
            <p:nvPr/>
          </p:nvSpPr>
          <p:spPr>
            <a:xfrm>
              <a:off x="3581031" y="642625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2" name="pt48"/>
            <p:cNvSpPr/>
            <p:nvPr/>
          </p:nvSpPr>
          <p:spPr>
            <a:xfrm>
              <a:off x="3725444" y="639169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3" name="pt49"/>
            <p:cNvSpPr/>
            <p:nvPr/>
          </p:nvSpPr>
          <p:spPr>
            <a:xfrm>
              <a:off x="3874670" y="634780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4" name="pt50"/>
            <p:cNvSpPr/>
            <p:nvPr/>
          </p:nvSpPr>
          <p:spPr>
            <a:xfrm>
              <a:off x="4023897" y="638189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5" name="pt51"/>
            <p:cNvSpPr/>
            <p:nvPr/>
          </p:nvSpPr>
          <p:spPr>
            <a:xfrm>
              <a:off x="4168310" y="631391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6" name="pt52"/>
            <p:cNvSpPr/>
            <p:nvPr/>
          </p:nvSpPr>
          <p:spPr>
            <a:xfrm>
              <a:off x="4317537" y="572066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7" name="pt53"/>
            <p:cNvSpPr/>
            <p:nvPr/>
          </p:nvSpPr>
          <p:spPr>
            <a:xfrm>
              <a:off x="4461950" y="605888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8" name="pt54"/>
            <p:cNvSpPr/>
            <p:nvPr/>
          </p:nvSpPr>
          <p:spPr>
            <a:xfrm>
              <a:off x="4611176" y="639302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9" name="pt55"/>
            <p:cNvSpPr/>
            <p:nvPr/>
          </p:nvSpPr>
          <p:spPr>
            <a:xfrm>
              <a:off x="4760403" y="639969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0" name="pt56"/>
            <p:cNvSpPr/>
            <p:nvPr/>
          </p:nvSpPr>
          <p:spPr>
            <a:xfrm>
              <a:off x="4900002" y="633475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1" name="pt57"/>
            <p:cNvSpPr/>
            <p:nvPr/>
          </p:nvSpPr>
          <p:spPr>
            <a:xfrm>
              <a:off x="5049229" y="628420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2" name="pt58"/>
            <p:cNvSpPr/>
            <p:nvPr/>
          </p:nvSpPr>
          <p:spPr>
            <a:xfrm>
              <a:off x="5193642" y="635113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3" name="pt59"/>
            <p:cNvSpPr/>
            <p:nvPr/>
          </p:nvSpPr>
          <p:spPr>
            <a:xfrm>
              <a:off x="5342869" y="639211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4" name="pt60"/>
            <p:cNvSpPr/>
            <p:nvPr/>
          </p:nvSpPr>
          <p:spPr>
            <a:xfrm>
              <a:off x="5487282" y="635333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5" name="pt61"/>
            <p:cNvSpPr/>
            <p:nvPr/>
          </p:nvSpPr>
          <p:spPr>
            <a:xfrm>
              <a:off x="5636508" y="630407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6" name="pt62"/>
            <p:cNvSpPr/>
            <p:nvPr/>
          </p:nvSpPr>
          <p:spPr>
            <a:xfrm>
              <a:off x="5785735" y="634308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7" name="pt63"/>
            <p:cNvSpPr/>
            <p:nvPr/>
          </p:nvSpPr>
          <p:spPr>
            <a:xfrm>
              <a:off x="5930148" y="626675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8" name="pt64"/>
            <p:cNvSpPr/>
            <p:nvPr/>
          </p:nvSpPr>
          <p:spPr>
            <a:xfrm>
              <a:off x="6079375" y="559832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9" name="pt65"/>
            <p:cNvSpPr/>
            <p:nvPr/>
          </p:nvSpPr>
          <p:spPr>
            <a:xfrm>
              <a:off x="6223788" y="598052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60" name="rc66"/>
            <p:cNvSpPr/>
            <p:nvPr/>
          </p:nvSpPr>
          <p:spPr>
            <a:xfrm>
              <a:off x="865621" y="5354821"/>
              <a:ext cx="5639325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261" name="tx67"/>
            <p:cNvSpPr/>
            <p:nvPr/>
          </p:nvSpPr>
          <p:spPr>
            <a:xfrm>
              <a:off x="569651" y="6458199"/>
              <a:ext cx="227457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$5M</a:t>
              </a:r>
            </a:p>
          </p:txBody>
        </p:sp>
        <p:sp>
          <p:nvSpPr>
            <p:cNvPr id="262" name="tx68"/>
            <p:cNvSpPr/>
            <p:nvPr/>
          </p:nvSpPr>
          <p:spPr>
            <a:xfrm>
              <a:off x="546347" y="6272575"/>
              <a:ext cx="274066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$10M</a:t>
              </a:r>
            </a:p>
          </p:txBody>
        </p:sp>
        <p:sp>
          <p:nvSpPr>
            <p:cNvPr id="263" name="tx69"/>
            <p:cNvSpPr/>
            <p:nvPr/>
          </p:nvSpPr>
          <p:spPr>
            <a:xfrm>
              <a:off x="549331" y="6086950"/>
              <a:ext cx="268097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$15M</a:t>
              </a:r>
            </a:p>
          </p:txBody>
        </p:sp>
        <p:sp>
          <p:nvSpPr>
            <p:cNvPr id="264" name="tx70"/>
            <p:cNvSpPr/>
            <p:nvPr/>
          </p:nvSpPr>
          <p:spPr>
            <a:xfrm>
              <a:off x="536695" y="5901326"/>
              <a:ext cx="293370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$20M</a:t>
              </a:r>
            </a:p>
          </p:txBody>
        </p:sp>
        <p:sp>
          <p:nvSpPr>
            <p:cNvPr id="265" name="tx71"/>
            <p:cNvSpPr/>
            <p:nvPr/>
          </p:nvSpPr>
          <p:spPr>
            <a:xfrm>
              <a:off x="539679" y="5715702"/>
              <a:ext cx="287401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$25M</a:t>
              </a:r>
            </a:p>
          </p:txBody>
        </p:sp>
        <p:sp>
          <p:nvSpPr>
            <p:cNvPr id="266" name="tx72"/>
            <p:cNvSpPr/>
            <p:nvPr/>
          </p:nvSpPr>
          <p:spPr>
            <a:xfrm>
              <a:off x="535933" y="5530078"/>
              <a:ext cx="294894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$30M</a:t>
              </a:r>
            </a:p>
          </p:txBody>
        </p:sp>
        <p:sp>
          <p:nvSpPr>
            <p:cNvPr id="267" name="tx73"/>
            <p:cNvSpPr/>
            <p:nvPr/>
          </p:nvSpPr>
          <p:spPr>
            <a:xfrm>
              <a:off x="538917" y="5344454"/>
              <a:ext cx="288925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$35M</a:t>
              </a:r>
            </a:p>
          </p:txBody>
        </p:sp>
        <p:sp>
          <p:nvSpPr>
            <p:cNvPr id="268" name="pl74"/>
            <p:cNvSpPr/>
            <p:nvPr/>
          </p:nvSpPr>
          <p:spPr>
            <a:xfrm>
              <a:off x="830827" y="651884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69" name="pl75"/>
            <p:cNvSpPr/>
            <p:nvPr/>
          </p:nvSpPr>
          <p:spPr>
            <a:xfrm>
              <a:off x="830827" y="633321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0" name="pl76"/>
            <p:cNvSpPr/>
            <p:nvPr/>
          </p:nvSpPr>
          <p:spPr>
            <a:xfrm>
              <a:off x="830827" y="61475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1" name="pl77"/>
            <p:cNvSpPr/>
            <p:nvPr/>
          </p:nvSpPr>
          <p:spPr>
            <a:xfrm>
              <a:off x="830827" y="596196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2" name="pl78"/>
            <p:cNvSpPr/>
            <p:nvPr/>
          </p:nvSpPr>
          <p:spPr>
            <a:xfrm>
              <a:off x="830827" y="577634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3" name="pl79"/>
            <p:cNvSpPr/>
            <p:nvPr/>
          </p:nvSpPr>
          <p:spPr>
            <a:xfrm>
              <a:off x="830827" y="559072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4" name="pl80"/>
            <p:cNvSpPr/>
            <p:nvPr/>
          </p:nvSpPr>
          <p:spPr>
            <a:xfrm>
              <a:off x="830827" y="54050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5" name="pl81"/>
            <p:cNvSpPr/>
            <p:nvPr/>
          </p:nvSpPr>
          <p:spPr>
            <a:xfrm>
              <a:off x="1121954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6" name="pl82"/>
            <p:cNvSpPr/>
            <p:nvPr/>
          </p:nvSpPr>
          <p:spPr>
            <a:xfrm>
              <a:off x="1555193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7" name="pl83"/>
            <p:cNvSpPr/>
            <p:nvPr/>
          </p:nvSpPr>
          <p:spPr>
            <a:xfrm>
              <a:off x="1993245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8" name="pl84"/>
            <p:cNvSpPr/>
            <p:nvPr/>
          </p:nvSpPr>
          <p:spPr>
            <a:xfrm>
              <a:off x="2436112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9" name="pl85"/>
            <p:cNvSpPr/>
            <p:nvPr/>
          </p:nvSpPr>
          <p:spPr>
            <a:xfrm>
              <a:off x="2878978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0" name="pl86"/>
            <p:cNvSpPr/>
            <p:nvPr/>
          </p:nvSpPr>
          <p:spPr>
            <a:xfrm>
              <a:off x="3312217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1" name="pl87"/>
            <p:cNvSpPr/>
            <p:nvPr/>
          </p:nvSpPr>
          <p:spPr>
            <a:xfrm>
              <a:off x="3750270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2" name="pl88"/>
            <p:cNvSpPr/>
            <p:nvPr/>
          </p:nvSpPr>
          <p:spPr>
            <a:xfrm>
              <a:off x="4193136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3" name="pl89"/>
            <p:cNvSpPr/>
            <p:nvPr/>
          </p:nvSpPr>
          <p:spPr>
            <a:xfrm>
              <a:off x="4636002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4" name="pl90"/>
            <p:cNvSpPr/>
            <p:nvPr/>
          </p:nvSpPr>
          <p:spPr>
            <a:xfrm>
              <a:off x="5074055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5" name="pl91"/>
            <p:cNvSpPr/>
            <p:nvPr/>
          </p:nvSpPr>
          <p:spPr>
            <a:xfrm>
              <a:off x="5512107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6" name="pl92"/>
            <p:cNvSpPr/>
            <p:nvPr/>
          </p:nvSpPr>
          <p:spPr>
            <a:xfrm>
              <a:off x="5954974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7" name="tx93"/>
            <p:cNvSpPr/>
            <p:nvPr/>
          </p:nvSpPr>
          <p:spPr>
            <a:xfrm>
              <a:off x="972158" y="6600450"/>
              <a:ext cx="299593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18</a:t>
              </a:r>
            </a:p>
          </p:txBody>
        </p:sp>
        <p:sp>
          <p:nvSpPr>
            <p:cNvPr id="288" name="tx94"/>
            <p:cNvSpPr/>
            <p:nvPr/>
          </p:nvSpPr>
          <p:spPr>
            <a:xfrm>
              <a:off x="1397078" y="6579114"/>
              <a:ext cx="316230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18</a:t>
              </a:r>
            </a:p>
          </p:txBody>
        </p:sp>
        <p:sp>
          <p:nvSpPr>
            <p:cNvPr id="289" name="tx95"/>
            <p:cNvSpPr/>
            <p:nvPr/>
          </p:nvSpPr>
          <p:spPr>
            <a:xfrm>
              <a:off x="1858689" y="6593338"/>
              <a:ext cx="269113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18</a:t>
              </a:r>
            </a:p>
          </p:txBody>
        </p:sp>
        <p:sp>
          <p:nvSpPr>
            <p:cNvPr id="290" name="tx96"/>
            <p:cNvSpPr/>
            <p:nvPr/>
          </p:nvSpPr>
          <p:spPr>
            <a:xfrm>
              <a:off x="2280092" y="6604641"/>
              <a:ext cx="312039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18</a:t>
              </a:r>
            </a:p>
          </p:txBody>
        </p:sp>
        <p:sp>
          <p:nvSpPr>
            <p:cNvPr id="291" name="tx97"/>
            <p:cNvSpPr/>
            <p:nvPr/>
          </p:nvSpPr>
          <p:spPr>
            <a:xfrm>
              <a:off x="2728610" y="6600450"/>
              <a:ext cx="30073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19</a:t>
              </a:r>
            </a:p>
          </p:txBody>
        </p:sp>
        <p:sp>
          <p:nvSpPr>
            <p:cNvPr id="292" name="tx98"/>
            <p:cNvSpPr/>
            <p:nvPr/>
          </p:nvSpPr>
          <p:spPr>
            <a:xfrm>
              <a:off x="3153530" y="6579114"/>
              <a:ext cx="31737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19</a:t>
              </a:r>
            </a:p>
          </p:txBody>
        </p:sp>
        <p:sp>
          <p:nvSpPr>
            <p:cNvPr id="293" name="tx99"/>
            <p:cNvSpPr/>
            <p:nvPr/>
          </p:nvSpPr>
          <p:spPr>
            <a:xfrm>
              <a:off x="3615142" y="6593338"/>
              <a:ext cx="27025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19</a:t>
              </a:r>
            </a:p>
          </p:txBody>
        </p:sp>
        <p:sp>
          <p:nvSpPr>
            <p:cNvPr id="294" name="tx100"/>
            <p:cNvSpPr/>
            <p:nvPr/>
          </p:nvSpPr>
          <p:spPr>
            <a:xfrm>
              <a:off x="4036545" y="6604514"/>
              <a:ext cx="313182" cy="866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19</a:t>
              </a:r>
            </a:p>
          </p:txBody>
        </p:sp>
        <p:sp>
          <p:nvSpPr>
            <p:cNvPr id="295" name="tx101"/>
            <p:cNvSpPr/>
            <p:nvPr/>
          </p:nvSpPr>
          <p:spPr>
            <a:xfrm>
              <a:off x="4475474" y="6600450"/>
              <a:ext cx="32105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20</a:t>
              </a:r>
            </a:p>
          </p:txBody>
        </p:sp>
        <p:sp>
          <p:nvSpPr>
            <p:cNvPr id="296" name="tx102"/>
            <p:cNvSpPr/>
            <p:nvPr/>
          </p:nvSpPr>
          <p:spPr>
            <a:xfrm>
              <a:off x="4905208" y="6579114"/>
              <a:ext cx="33769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20</a:t>
              </a:r>
            </a:p>
          </p:txBody>
        </p:sp>
        <p:sp>
          <p:nvSpPr>
            <p:cNvPr id="297" name="tx103"/>
            <p:cNvSpPr/>
            <p:nvPr/>
          </p:nvSpPr>
          <p:spPr>
            <a:xfrm>
              <a:off x="5366819" y="6593338"/>
              <a:ext cx="29057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20</a:t>
              </a:r>
            </a:p>
          </p:txBody>
        </p:sp>
        <p:sp>
          <p:nvSpPr>
            <p:cNvPr id="298" name="tx104"/>
            <p:cNvSpPr/>
            <p:nvPr/>
          </p:nvSpPr>
          <p:spPr>
            <a:xfrm>
              <a:off x="5788223" y="6604641"/>
              <a:ext cx="333502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20</a:t>
              </a:r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6517974" y="1609818"/>
            <a:ext cx="5969477" cy="1819182"/>
            <a:chOff x="6519672" y="1609344"/>
            <a:chExt cx="5971032" cy="1819656"/>
          </a:xfrm>
        </p:grpSpPr>
        <p:sp>
          <p:nvSpPr>
            <p:cNvPr id="300" name="rc3"/>
            <p:cNvSpPr/>
            <p:nvPr/>
          </p:nvSpPr>
          <p:spPr>
            <a:xfrm>
              <a:off x="6519672" y="1609344"/>
              <a:ext cx="5971032" cy="1819656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301" name="rc4"/>
            <p:cNvSpPr/>
            <p:nvPr/>
          </p:nvSpPr>
          <p:spPr>
            <a:xfrm>
              <a:off x="6624055" y="1678933"/>
              <a:ext cx="5797059" cy="1645683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302" name="rc5"/>
            <p:cNvSpPr/>
            <p:nvPr/>
          </p:nvSpPr>
          <p:spPr>
            <a:xfrm>
              <a:off x="10609533" y="2271256"/>
              <a:ext cx="1449264" cy="978556"/>
            </a:xfrm>
            <a:prstGeom prst="rect">
              <a:avLst/>
            </a:prstGeom>
            <a:solidFill>
              <a:srgbClr val="145B65">
                <a:alpha val="100000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303" name="rc6"/>
            <p:cNvSpPr/>
            <p:nvPr/>
          </p:nvSpPr>
          <p:spPr>
            <a:xfrm>
              <a:off x="6986371" y="2581072"/>
              <a:ext cx="1449264" cy="668740"/>
            </a:xfrm>
            <a:prstGeom prst="rect">
              <a:avLst/>
            </a:prstGeom>
            <a:solidFill>
              <a:srgbClr val="FD292B">
                <a:alpha val="100000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304" name="rc7"/>
            <p:cNvSpPr/>
            <p:nvPr/>
          </p:nvSpPr>
          <p:spPr>
            <a:xfrm>
              <a:off x="8797952" y="1753736"/>
              <a:ext cx="1449264" cy="1496075"/>
            </a:xfrm>
            <a:prstGeom prst="rect">
              <a:avLst/>
            </a:prstGeom>
            <a:solidFill>
              <a:srgbClr val="1A9CA4">
                <a:alpha val="100000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305" name="tx8"/>
            <p:cNvSpPr/>
            <p:nvPr/>
          </p:nvSpPr>
          <p:spPr>
            <a:xfrm>
              <a:off x="10810389" y="2098711"/>
              <a:ext cx="1047553" cy="29197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2844"/>
                </a:lnSpc>
              </a:pPr>
              <a:r>
                <a:rPr sz="2844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$7.54M</a:t>
              </a:r>
            </a:p>
          </p:txBody>
        </p:sp>
        <p:sp>
          <p:nvSpPr>
            <p:cNvPr id="306" name="tx9"/>
            <p:cNvSpPr/>
            <p:nvPr/>
          </p:nvSpPr>
          <p:spPr>
            <a:xfrm>
              <a:off x="7211979" y="2408527"/>
              <a:ext cx="998048" cy="29197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2844"/>
                </a:lnSpc>
              </a:pPr>
              <a:r>
                <a:rPr sz="2844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$5.15M</a:t>
              </a:r>
            </a:p>
          </p:txBody>
        </p:sp>
        <p:sp>
          <p:nvSpPr>
            <p:cNvPr id="307" name="tx10"/>
            <p:cNvSpPr/>
            <p:nvPr/>
          </p:nvSpPr>
          <p:spPr>
            <a:xfrm>
              <a:off x="8965022" y="1581192"/>
              <a:ext cx="1115126" cy="29197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2844"/>
                </a:lnSpc>
              </a:pPr>
              <a:r>
                <a:rPr sz="2844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$11.53M</a:t>
              </a: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6627673" y="3547841"/>
            <a:ext cx="2184847" cy="3693214"/>
            <a:chOff x="6629400" y="3547872"/>
            <a:chExt cx="2185416" cy="3694176"/>
          </a:xfrm>
        </p:grpSpPr>
        <p:sp>
          <p:nvSpPr>
            <p:cNvPr id="309" name="rc3"/>
            <p:cNvSpPr/>
            <p:nvPr/>
          </p:nvSpPr>
          <p:spPr>
            <a:xfrm>
              <a:off x="6629400" y="4302252"/>
              <a:ext cx="2185416" cy="2185416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310" name="pg4"/>
            <p:cNvSpPr/>
            <p:nvPr/>
          </p:nvSpPr>
          <p:spPr>
            <a:xfrm>
              <a:off x="7722108" y="4520793"/>
              <a:ext cx="342125" cy="311061"/>
            </a:xfrm>
            <a:custGeom>
              <a:avLst/>
              <a:gdLst/>
              <a:ahLst/>
              <a:cxnLst/>
              <a:rect l="0" t="0" r="0" b="0"/>
              <a:pathLst>
                <a:path w="342125" h="311061">
                  <a:moveTo>
                    <a:pt x="239487" y="311061"/>
                  </a:moveTo>
                  <a:lnTo>
                    <a:pt x="252317" y="280895"/>
                  </a:lnTo>
                  <a:lnTo>
                    <a:pt x="265147" y="250728"/>
                  </a:lnTo>
                  <a:lnTo>
                    <a:pt x="277977" y="220562"/>
                  </a:lnTo>
                  <a:lnTo>
                    <a:pt x="290806" y="190396"/>
                  </a:lnTo>
                  <a:lnTo>
                    <a:pt x="303636" y="160229"/>
                  </a:lnTo>
                  <a:lnTo>
                    <a:pt x="316466" y="130063"/>
                  </a:lnTo>
                  <a:lnTo>
                    <a:pt x="329295" y="99896"/>
                  </a:lnTo>
                  <a:lnTo>
                    <a:pt x="342125" y="69730"/>
                  </a:lnTo>
                  <a:lnTo>
                    <a:pt x="312496" y="57763"/>
                  </a:lnTo>
                  <a:lnTo>
                    <a:pt x="282449" y="46888"/>
                  </a:lnTo>
                  <a:lnTo>
                    <a:pt x="252024" y="37117"/>
                  </a:lnTo>
                  <a:lnTo>
                    <a:pt x="221263" y="28465"/>
                  </a:lnTo>
                  <a:lnTo>
                    <a:pt x="190206" y="20943"/>
                  </a:lnTo>
                  <a:lnTo>
                    <a:pt x="158895" y="14562"/>
                  </a:lnTo>
                  <a:lnTo>
                    <a:pt x="127371" y="9329"/>
                  </a:lnTo>
                  <a:lnTo>
                    <a:pt x="95677" y="5251"/>
                  </a:lnTo>
                  <a:lnTo>
                    <a:pt x="63856" y="2335"/>
                  </a:lnTo>
                  <a:lnTo>
                    <a:pt x="31949" y="584"/>
                  </a:lnTo>
                  <a:lnTo>
                    <a:pt x="0" y="0"/>
                  </a:lnTo>
                  <a:lnTo>
                    <a:pt x="0" y="32781"/>
                  </a:lnTo>
                  <a:lnTo>
                    <a:pt x="0" y="65562"/>
                  </a:lnTo>
                  <a:lnTo>
                    <a:pt x="0" y="98343"/>
                  </a:lnTo>
                  <a:lnTo>
                    <a:pt x="0" y="131124"/>
                  </a:lnTo>
                  <a:lnTo>
                    <a:pt x="0" y="163906"/>
                  </a:lnTo>
                  <a:lnTo>
                    <a:pt x="0" y="196687"/>
                  </a:lnTo>
                  <a:lnTo>
                    <a:pt x="0" y="229468"/>
                  </a:lnTo>
                  <a:lnTo>
                    <a:pt x="0" y="262249"/>
                  </a:lnTo>
                  <a:lnTo>
                    <a:pt x="30745" y="263022"/>
                  </a:lnTo>
                  <a:lnTo>
                    <a:pt x="61412" y="265339"/>
                  </a:lnTo>
                  <a:lnTo>
                    <a:pt x="91925" y="269194"/>
                  </a:lnTo>
                  <a:lnTo>
                    <a:pt x="122205" y="274576"/>
                  </a:lnTo>
                  <a:lnTo>
                    <a:pt x="152177" y="281474"/>
                  </a:lnTo>
                  <a:lnTo>
                    <a:pt x="181764" y="289869"/>
                  </a:lnTo>
                  <a:lnTo>
                    <a:pt x="210892" y="299739"/>
                  </a:lnTo>
                  <a:close/>
                </a:path>
              </a:pathLst>
            </a:custGeom>
            <a:solidFill>
              <a:srgbClr val="FD292B">
                <a:alpha val="100000"/>
              </a:srgbClr>
            </a:solidFill>
            <a:ln w="271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11" name="pg5"/>
            <p:cNvSpPr/>
            <p:nvPr/>
          </p:nvSpPr>
          <p:spPr>
            <a:xfrm>
              <a:off x="6847963" y="4520793"/>
              <a:ext cx="1748238" cy="1748246"/>
            </a:xfrm>
            <a:custGeom>
              <a:avLst/>
              <a:gdLst/>
              <a:ahLst/>
              <a:cxnLst/>
              <a:rect l="0" t="0" r="0" b="0"/>
              <a:pathLst>
                <a:path w="1748238" h="1748246">
                  <a:moveTo>
                    <a:pt x="874144" y="262249"/>
                  </a:moveTo>
                  <a:lnTo>
                    <a:pt x="874144" y="229468"/>
                  </a:lnTo>
                  <a:lnTo>
                    <a:pt x="874144" y="196687"/>
                  </a:lnTo>
                  <a:lnTo>
                    <a:pt x="874144" y="163906"/>
                  </a:lnTo>
                  <a:lnTo>
                    <a:pt x="874144" y="131124"/>
                  </a:lnTo>
                  <a:lnTo>
                    <a:pt x="874144" y="98343"/>
                  </a:lnTo>
                  <a:lnTo>
                    <a:pt x="874144" y="65562"/>
                  </a:lnTo>
                  <a:lnTo>
                    <a:pt x="874144" y="32781"/>
                  </a:lnTo>
                  <a:lnTo>
                    <a:pt x="874144" y="0"/>
                  </a:lnTo>
                  <a:lnTo>
                    <a:pt x="844433" y="505"/>
                  </a:lnTo>
                  <a:lnTo>
                    <a:pt x="814756" y="2019"/>
                  </a:lnTo>
                  <a:lnTo>
                    <a:pt x="785148" y="4542"/>
                  </a:lnTo>
                  <a:lnTo>
                    <a:pt x="755643" y="8069"/>
                  </a:lnTo>
                  <a:lnTo>
                    <a:pt x="726274" y="12597"/>
                  </a:lnTo>
                  <a:lnTo>
                    <a:pt x="697076" y="18120"/>
                  </a:lnTo>
                  <a:lnTo>
                    <a:pt x="668083" y="24633"/>
                  </a:lnTo>
                  <a:lnTo>
                    <a:pt x="639329" y="32128"/>
                  </a:lnTo>
                  <a:lnTo>
                    <a:pt x="610845" y="40595"/>
                  </a:lnTo>
                  <a:lnTo>
                    <a:pt x="582666" y="50026"/>
                  </a:lnTo>
                  <a:lnTo>
                    <a:pt x="554823" y="60409"/>
                  </a:lnTo>
                  <a:lnTo>
                    <a:pt x="527350" y="71732"/>
                  </a:lnTo>
                  <a:lnTo>
                    <a:pt x="500277" y="83982"/>
                  </a:lnTo>
                  <a:lnTo>
                    <a:pt x="473636" y="97146"/>
                  </a:lnTo>
                  <a:lnTo>
                    <a:pt x="447458" y="111207"/>
                  </a:lnTo>
                  <a:lnTo>
                    <a:pt x="421773" y="126150"/>
                  </a:lnTo>
                  <a:lnTo>
                    <a:pt x="396611" y="141958"/>
                  </a:lnTo>
                  <a:lnTo>
                    <a:pt x="372001" y="158611"/>
                  </a:lnTo>
                  <a:lnTo>
                    <a:pt x="347970" y="176091"/>
                  </a:lnTo>
                  <a:lnTo>
                    <a:pt x="324548" y="194378"/>
                  </a:lnTo>
                  <a:lnTo>
                    <a:pt x="301761" y="213451"/>
                  </a:lnTo>
                  <a:lnTo>
                    <a:pt x="279635" y="233287"/>
                  </a:lnTo>
                  <a:lnTo>
                    <a:pt x="258197" y="253863"/>
                  </a:lnTo>
                  <a:lnTo>
                    <a:pt x="237470" y="275156"/>
                  </a:lnTo>
                  <a:lnTo>
                    <a:pt x="217478" y="297142"/>
                  </a:lnTo>
                  <a:lnTo>
                    <a:pt x="198246" y="319794"/>
                  </a:lnTo>
                  <a:lnTo>
                    <a:pt x="179794" y="343087"/>
                  </a:lnTo>
                  <a:lnTo>
                    <a:pt x="162145" y="366993"/>
                  </a:lnTo>
                  <a:lnTo>
                    <a:pt x="145319" y="391486"/>
                  </a:lnTo>
                  <a:lnTo>
                    <a:pt x="129334" y="416536"/>
                  </a:lnTo>
                  <a:lnTo>
                    <a:pt x="114211" y="442115"/>
                  </a:lnTo>
                  <a:lnTo>
                    <a:pt x="99965" y="468193"/>
                  </a:lnTo>
                  <a:lnTo>
                    <a:pt x="86614" y="494740"/>
                  </a:lnTo>
                  <a:lnTo>
                    <a:pt x="74173" y="521726"/>
                  </a:lnTo>
                  <a:lnTo>
                    <a:pt x="62657" y="549119"/>
                  </a:lnTo>
                  <a:lnTo>
                    <a:pt x="52078" y="576888"/>
                  </a:lnTo>
                  <a:lnTo>
                    <a:pt x="42449" y="605000"/>
                  </a:lnTo>
                  <a:lnTo>
                    <a:pt x="33781" y="633423"/>
                  </a:lnTo>
                  <a:lnTo>
                    <a:pt x="26084" y="662125"/>
                  </a:lnTo>
                  <a:lnTo>
                    <a:pt x="19368" y="691071"/>
                  </a:lnTo>
                  <a:lnTo>
                    <a:pt x="13638" y="720229"/>
                  </a:lnTo>
                  <a:lnTo>
                    <a:pt x="8904" y="749565"/>
                  </a:lnTo>
                  <a:lnTo>
                    <a:pt x="5168" y="779045"/>
                  </a:lnTo>
                  <a:lnTo>
                    <a:pt x="2438" y="808634"/>
                  </a:lnTo>
                  <a:lnTo>
                    <a:pt x="714" y="838300"/>
                  </a:lnTo>
                  <a:lnTo>
                    <a:pt x="0" y="868007"/>
                  </a:lnTo>
                  <a:lnTo>
                    <a:pt x="295" y="897721"/>
                  </a:lnTo>
                  <a:lnTo>
                    <a:pt x="1601" y="927407"/>
                  </a:lnTo>
                  <a:lnTo>
                    <a:pt x="3914" y="957033"/>
                  </a:lnTo>
                  <a:lnTo>
                    <a:pt x="7234" y="986562"/>
                  </a:lnTo>
                  <a:lnTo>
                    <a:pt x="11555" y="1015962"/>
                  </a:lnTo>
                  <a:lnTo>
                    <a:pt x="16872" y="1045198"/>
                  </a:lnTo>
                  <a:lnTo>
                    <a:pt x="23181" y="1074236"/>
                  </a:lnTo>
                  <a:lnTo>
                    <a:pt x="30472" y="1103043"/>
                  </a:lnTo>
                  <a:lnTo>
                    <a:pt x="38739" y="1131585"/>
                  </a:lnTo>
                  <a:lnTo>
                    <a:pt x="47971" y="1159830"/>
                  </a:lnTo>
                  <a:lnTo>
                    <a:pt x="58157" y="1187745"/>
                  </a:lnTo>
                  <a:lnTo>
                    <a:pt x="69287" y="1215298"/>
                  </a:lnTo>
                  <a:lnTo>
                    <a:pt x="81346" y="1242456"/>
                  </a:lnTo>
                  <a:lnTo>
                    <a:pt x="94322" y="1269189"/>
                  </a:lnTo>
                  <a:lnTo>
                    <a:pt x="108198" y="1295466"/>
                  </a:lnTo>
                  <a:lnTo>
                    <a:pt x="122960" y="1321255"/>
                  </a:lnTo>
                  <a:lnTo>
                    <a:pt x="138590" y="1346528"/>
                  </a:lnTo>
                  <a:lnTo>
                    <a:pt x="155069" y="1371255"/>
                  </a:lnTo>
                  <a:lnTo>
                    <a:pt x="172380" y="1395408"/>
                  </a:lnTo>
                  <a:lnTo>
                    <a:pt x="190501" y="1418959"/>
                  </a:lnTo>
                  <a:lnTo>
                    <a:pt x="209413" y="1441879"/>
                  </a:lnTo>
                  <a:lnTo>
                    <a:pt x="229092" y="1464144"/>
                  </a:lnTo>
                  <a:lnTo>
                    <a:pt x="249517" y="1485728"/>
                  </a:lnTo>
                  <a:lnTo>
                    <a:pt x="270664" y="1506604"/>
                  </a:lnTo>
                  <a:lnTo>
                    <a:pt x="292508" y="1526750"/>
                  </a:lnTo>
                  <a:lnTo>
                    <a:pt x="315024" y="1546141"/>
                  </a:lnTo>
                  <a:lnTo>
                    <a:pt x="338186" y="1564757"/>
                  </a:lnTo>
                  <a:lnTo>
                    <a:pt x="361967" y="1582574"/>
                  </a:lnTo>
                  <a:lnTo>
                    <a:pt x="386341" y="1599572"/>
                  </a:lnTo>
                  <a:lnTo>
                    <a:pt x="411278" y="1615733"/>
                  </a:lnTo>
                  <a:lnTo>
                    <a:pt x="436749" y="1631036"/>
                  </a:lnTo>
                  <a:lnTo>
                    <a:pt x="462727" y="1645465"/>
                  </a:lnTo>
                  <a:lnTo>
                    <a:pt x="489179" y="1659003"/>
                  </a:lnTo>
                  <a:lnTo>
                    <a:pt x="516077" y="1671634"/>
                  </a:lnTo>
                  <a:lnTo>
                    <a:pt x="543388" y="1683343"/>
                  </a:lnTo>
                  <a:lnTo>
                    <a:pt x="571081" y="1694117"/>
                  </a:lnTo>
                  <a:lnTo>
                    <a:pt x="599125" y="1703944"/>
                  </a:lnTo>
                  <a:lnTo>
                    <a:pt x="627486" y="1712812"/>
                  </a:lnTo>
                  <a:lnTo>
                    <a:pt x="656133" y="1720711"/>
                  </a:lnTo>
                  <a:lnTo>
                    <a:pt x="685031" y="1727631"/>
                  </a:lnTo>
                  <a:lnTo>
                    <a:pt x="714148" y="1733566"/>
                  </a:lnTo>
                  <a:lnTo>
                    <a:pt x="743450" y="1738507"/>
                  </a:lnTo>
                  <a:lnTo>
                    <a:pt x="772903" y="1742450"/>
                  </a:lnTo>
                  <a:lnTo>
                    <a:pt x="802472" y="1745389"/>
                  </a:lnTo>
                  <a:lnTo>
                    <a:pt x="832125" y="1747322"/>
                  </a:lnTo>
                  <a:lnTo>
                    <a:pt x="861826" y="1748246"/>
                  </a:lnTo>
                  <a:lnTo>
                    <a:pt x="891541" y="1748159"/>
                  </a:lnTo>
                  <a:lnTo>
                    <a:pt x="921237" y="1747063"/>
                  </a:lnTo>
                  <a:lnTo>
                    <a:pt x="950878" y="1744958"/>
                  </a:lnTo>
                  <a:lnTo>
                    <a:pt x="980430" y="1741847"/>
                  </a:lnTo>
                  <a:lnTo>
                    <a:pt x="1009859" y="1737733"/>
                  </a:lnTo>
                  <a:lnTo>
                    <a:pt x="1039132" y="1732622"/>
                  </a:lnTo>
                  <a:lnTo>
                    <a:pt x="1068213" y="1726518"/>
                  </a:lnTo>
                  <a:lnTo>
                    <a:pt x="1097071" y="1719429"/>
                  </a:lnTo>
                  <a:lnTo>
                    <a:pt x="1125671" y="1711364"/>
                  </a:lnTo>
                  <a:lnTo>
                    <a:pt x="1153981" y="1702332"/>
                  </a:lnTo>
                  <a:lnTo>
                    <a:pt x="1181967" y="1692342"/>
                  </a:lnTo>
                  <a:lnTo>
                    <a:pt x="1209597" y="1681407"/>
                  </a:lnTo>
                  <a:lnTo>
                    <a:pt x="1236840" y="1669539"/>
                  </a:lnTo>
                  <a:lnTo>
                    <a:pt x="1263663" y="1656752"/>
                  </a:lnTo>
                  <a:lnTo>
                    <a:pt x="1290037" y="1643061"/>
                  </a:lnTo>
                  <a:lnTo>
                    <a:pt x="1315930" y="1628482"/>
                  </a:lnTo>
                  <a:lnTo>
                    <a:pt x="1341312" y="1613031"/>
                  </a:lnTo>
                  <a:lnTo>
                    <a:pt x="1366155" y="1596726"/>
                  </a:lnTo>
                  <a:lnTo>
                    <a:pt x="1390429" y="1579586"/>
                  </a:lnTo>
                  <a:lnTo>
                    <a:pt x="1414107" y="1561631"/>
                  </a:lnTo>
                  <a:lnTo>
                    <a:pt x="1437160" y="1542881"/>
                  </a:lnTo>
                  <a:lnTo>
                    <a:pt x="1459563" y="1523359"/>
                  </a:lnTo>
                  <a:lnTo>
                    <a:pt x="1481290" y="1503087"/>
                  </a:lnTo>
                  <a:lnTo>
                    <a:pt x="1502315" y="1482088"/>
                  </a:lnTo>
                  <a:lnTo>
                    <a:pt x="1522614" y="1460386"/>
                  </a:lnTo>
                  <a:lnTo>
                    <a:pt x="1542164" y="1438007"/>
                  </a:lnTo>
                  <a:lnTo>
                    <a:pt x="1560942" y="1414977"/>
                  </a:lnTo>
                  <a:lnTo>
                    <a:pt x="1578926" y="1391321"/>
                  </a:lnTo>
                  <a:lnTo>
                    <a:pt x="1596096" y="1367068"/>
                  </a:lnTo>
                  <a:lnTo>
                    <a:pt x="1612431" y="1342246"/>
                  </a:lnTo>
                  <a:lnTo>
                    <a:pt x="1627914" y="1316883"/>
                  </a:lnTo>
                  <a:lnTo>
                    <a:pt x="1642526" y="1291008"/>
                  </a:lnTo>
                  <a:lnTo>
                    <a:pt x="1656249" y="1264651"/>
                  </a:lnTo>
                  <a:lnTo>
                    <a:pt x="1669069" y="1237843"/>
                  </a:lnTo>
                  <a:lnTo>
                    <a:pt x="1680971" y="1210615"/>
                  </a:lnTo>
                  <a:lnTo>
                    <a:pt x="1691940" y="1182998"/>
                  </a:lnTo>
                  <a:lnTo>
                    <a:pt x="1701964" y="1155025"/>
                  </a:lnTo>
                  <a:lnTo>
                    <a:pt x="1711031" y="1126726"/>
                  </a:lnTo>
                  <a:lnTo>
                    <a:pt x="1719132" y="1098136"/>
                  </a:lnTo>
                  <a:lnTo>
                    <a:pt x="1726256" y="1069288"/>
                  </a:lnTo>
                  <a:lnTo>
                    <a:pt x="1732395" y="1040213"/>
                  </a:lnTo>
                  <a:lnTo>
                    <a:pt x="1737543" y="1010947"/>
                  </a:lnTo>
                  <a:lnTo>
                    <a:pt x="1741693" y="981523"/>
                  </a:lnTo>
                  <a:lnTo>
                    <a:pt x="1744841" y="951974"/>
                  </a:lnTo>
                  <a:lnTo>
                    <a:pt x="1746982" y="922336"/>
                  </a:lnTo>
                  <a:lnTo>
                    <a:pt x="1748115" y="892642"/>
                  </a:lnTo>
                  <a:lnTo>
                    <a:pt x="1748238" y="862927"/>
                  </a:lnTo>
                  <a:lnTo>
                    <a:pt x="1747351" y="833225"/>
                  </a:lnTo>
                  <a:lnTo>
                    <a:pt x="1745455" y="803570"/>
                  </a:lnTo>
                  <a:lnTo>
                    <a:pt x="1742553" y="773997"/>
                  </a:lnTo>
                  <a:lnTo>
                    <a:pt x="1738646" y="744539"/>
                  </a:lnTo>
                  <a:lnTo>
                    <a:pt x="1733741" y="715231"/>
                  </a:lnTo>
                  <a:lnTo>
                    <a:pt x="1727842" y="686107"/>
                  </a:lnTo>
                  <a:lnTo>
                    <a:pt x="1720957" y="657200"/>
                  </a:lnTo>
                  <a:lnTo>
                    <a:pt x="1713094" y="628544"/>
                  </a:lnTo>
                  <a:lnTo>
                    <a:pt x="1704261" y="600172"/>
                  </a:lnTo>
                  <a:lnTo>
                    <a:pt x="1694469" y="572116"/>
                  </a:lnTo>
                  <a:lnTo>
                    <a:pt x="1683729" y="544409"/>
                  </a:lnTo>
                  <a:lnTo>
                    <a:pt x="1672053" y="517083"/>
                  </a:lnTo>
                  <a:lnTo>
                    <a:pt x="1659456" y="490170"/>
                  </a:lnTo>
                  <a:lnTo>
                    <a:pt x="1645951" y="463701"/>
                  </a:lnTo>
                  <a:lnTo>
                    <a:pt x="1631554" y="437706"/>
                  </a:lnTo>
                  <a:lnTo>
                    <a:pt x="1616282" y="412215"/>
                  </a:lnTo>
                  <a:lnTo>
                    <a:pt x="1600153" y="387258"/>
                  </a:lnTo>
                  <a:lnTo>
                    <a:pt x="1583184" y="362864"/>
                  </a:lnTo>
                  <a:lnTo>
                    <a:pt x="1565396" y="339061"/>
                  </a:lnTo>
                  <a:lnTo>
                    <a:pt x="1546810" y="315876"/>
                  </a:lnTo>
                  <a:lnTo>
                    <a:pt x="1527446" y="293336"/>
                  </a:lnTo>
                  <a:lnTo>
                    <a:pt x="1507327" y="271467"/>
                  </a:lnTo>
                  <a:lnTo>
                    <a:pt x="1486477" y="250294"/>
                  </a:lnTo>
                  <a:lnTo>
                    <a:pt x="1464919" y="229843"/>
                  </a:lnTo>
                  <a:lnTo>
                    <a:pt x="1442678" y="210136"/>
                  </a:lnTo>
                  <a:lnTo>
                    <a:pt x="1419781" y="191196"/>
                  </a:lnTo>
                  <a:lnTo>
                    <a:pt x="1396253" y="173046"/>
                  </a:lnTo>
                  <a:lnTo>
                    <a:pt x="1372121" y="155705"/>
                  </a:lnTo>
                  <a:lnTo>
                    <a:pt x="1347414" y="139195"/>
                  </a:lnTo>
                  <a:lnTo>
                    <a:pt x="1322161" y="123534"/>
                  </a:lnTo>
                  <a:lnTo>
                    <a:pt x="1296390" y="108741"/>
                  </a:lnTo>
                  <a:lnTo>
                    <a:pt x="1270130" y="94832"/>
                  </a:lnTo>
                  <a:lnTo>
                    <a:pt x="1243413" y="81823"/>
                  </a:lnTo>
                  <a:lnTo>
                    <a:pt x="1216270" y="69730"/>
                  </a:lnTo>
                  <a:lnTo>
                    <a:pt x="1203440" y="99896"/>
                  </a:lnTo>
                  <a:lnTo>
                    <a:pt x="1190610" y="130063"/>
                  </a:lnTo>
                  <a:lnTo>
                    <a:pt x="1177781" y="160229"/>
                  </a:lnTo>
                  <a:lnTo>
                    <a:pt x="1164951" y="190396"/>
                  </a:lnTo>
                  <a:lnTo>
                    <a:pt x="1152121" y="220562"/>
                  </a:lnTo>
                  <a:lnTo>
                    <a:pt x="1139292" y="250728"/>
                  </a:lnTo>
                  <a:lnTo>
                    <a:pt x="1126462" y="280895"/>
                  </a:lnTo>
                  <a:lnTo>
                    <a:pt x="1113632" y="311061"/>
                  </a:lnTo>
                  <a:lnTo>
                    <a:pt x="1140708" y="323361"/>
                  </a:lnTo>
                  <a:lnTo>
                    <a:pt x="1167154" y="336963"/>
                  </a:lnTo>
                  <a:lnTo>
                    <a:pt x="1192907" y="351833"/>
                  </a:lnTo>
                  <a:lnTo>
                    <a:pt x="1217908" y="367937"/>
                  </a:lnTo>
                  <a:lnTo>
                    <a:pt x="1242097" y="385236"/>
                  </a:lnTo>
                  <a:lnTo>
                    <a:pt x="1265417" y="403690"/>
                  </a:lnTo>
                  <a:lnTo>
                    <a:pt x="1287813" y="423256"/>
                  </a:lnTo>
                  <a:lnTo>
                    <a:pt x="1309232" y="443886"/>
                  </a:lnTo>
                  <a:lnTo>
                    <a:pt x="1329623" y="465533"/>
                  </a:lnTo>
                  <a:lnTo>
                    <a:pt x="1348939" y="488145"/>
                  </a:lnTo>
                  <a:lnTo>
                    <a:pt x="1367133" y="511669"/>
                  </a:lnTo>
                  <a:lnTo>
                    <a:pt x="1384162" y="536048"/>
                  </a:lnTo>
                  <a:lnTo>
                    <a:pt x="1399987" y="561227"/>
                  </a:lnTo>
                  <a:lnTo>
                    <a:pt x="1414570" y="587144"/>
                  </a:lnTo>
                  <a:lnTo>
                    <a:pt x="1427877" y="613740"/>
                  </a:lnTo>
                  <a:lnTo>
                    <a:pt x="1439876" y="640950"/>
                  </a:lnTo>
                  <a:lnTo>
                    <a:pt x="1450538" y="668711"/>
                  </a:lnTo>
                  <a:lnTo>
                    <a:pt x="1459840" y="696958"/>
                  </a:lnTo>
                  <a:lnTo>
                    <a:pt x="1467758" y="725623"/>
                  </a:lnTo>
                  <a:lnTo>
                    <a:pt x="1474273" y="754639"/>
                  </a:lnTo>
                  <a:lnTo>
                    <a:pt x="1479372" y="783937"/>
                  </a:lnTo>
                  <a:lnTo>
                    <a:pt x="1483041" y="813448"/>
                  </a:lnTo>
                  <a:lnTo>
                    <a:pt x="1485272" y="843103"/>
                  </a:lnTo>
                  <a:lnTo>
                    <a:pt x="1486059" y="872831"/>
                  </a:lnTo>
                  <a:lnTo>
                    <a:pt x="1485401" y="902563"/>
                  </a:lnTo>
                  <a:lnTo>
                    <a:pt x="1483300" y="932227"/>
                  </a:lnTo>
                  <a:lnTo>
                    <a:pt x="1479760" y="961754"/>
                  </a:lnTo>
                  <a:lnTo>
                    <a:pt x="1474789" y="991074"/>
                  </a:lnTo>
                  <a:lnTo>
                    <a:pt x="1468400" y="1020118"/>
                  </a:lnTo>
                  <a:lnTo>
                    <a:pt x="1460607" y="1048818"/>
                  </a:lnTo>
                  <a:lnTo>
                    <a:pt x="1451429" y="1077104"/>
                  </a:lnTo>
                  <a:lnTo>
                    <a:pt x="1440888" y="1104912"/>
                  </a:lnTo>
                  <a:lnTo>
                    <a:pt x="1429008" y="1132174"/>
                  </a:lnTo>
                  <a:lnTo>
                    <a:pt x="1415817" y="1158828"/>
                  </a:lnTo>
                  <a:lnTo>
                    <a:pt x="1401347" y="1184808"/>
                  </a:lnTo>
                  <a:lnTo>
                    <a:pt x="1385632" y="1210056"/>
                  </a:lnTo>
                  <a:lnTo>
                    <a:pt x="1368709" y="1234509"/>
                  </a:lnTo>
                  <a:lnTo>
                    <a:pt x="1350618" y="1258112"/>
                  </a:lnTo>
                  <a:lnTo>
                    <a:pt x="1331401" y="1280808"/>
                  </a:lnTo>
                  <a:lnTo>
                    <a:pt x="1311105" y="1302544"/>
                  </a:lnTo>
                  <a:lnTo>
                    <a:pt x="1289776" y="1323267"/>
                  </a:lnTo>
                  <a:lnTo>
                    <a:pt x="1267466" y="1342930"/>
                  </a:lnTo>
                  <a:lnTo>
                    <a:pt x="1244226" y="1361486"/>
                  </a:lnTo>
                  <a:lnTo>
                    <a:pt x="1220113" y="1378891"/>
                  </a:lnTo>
                  <a:lnTo>
                    <a:pt x="1195183" y="1395104"/>
                  </a:lnTo>
                  <a:lnTo>
                    <a:pt x="1169494" y="1410086"/>
                  </a:lnTo>
                  <a:lnTo>
                    <a:pt x="1143108" y="1423803"/>
                  </a:lnTo>
                  <a:lnTo>
                    <a:pt x="1116086" y="1436221"/>
                  </a:lnTo>
                  <a:lnTo>
                    <a:pt x="1088493" y="1447312"/>
                  </a:lnTo>
                  <a:lnTo>
                    <a:pt x="1060394" y="1457049"/>
                  </a:lnTo>
                  <a:lnTo>
                    <a:pt x="1031855" y="1465410"/>
                  </a:lnTo>
                  <a:lnTo>
                    <a:pt x="1002943" y="1472374"/>
                  </a:lnTo>
                  <a:lnTo>
                    <a:pt x="973727" y="1477925"/>
                  </a:lnTo>
                  <a:lnTo>
                    <a:pt x="944276" y="1482050"/>
                  </a:lnTo>
                  <a:lnTo>
                    <a:pt x="914660" y="1484740"/>
                  </a:lnTo>
                  <a:lnTo>
                    <a:pt x="884947" y="1485987"/>
                  </a:lnTo>
                  <a:lnTo>
                    <a:pt x="855209" y="1485789"/>
                  </a:lnTo>
                  <a:lnTo>
                    <a:pt x="825516" y="1484147"/>
                  </a:lnTo>
                  <a:lnTo>
                    <a:pt x="795938" y="1481064"/>
                  </a:lnTo>
                  <a:lnTo>
                    <a:pt x="766544" y="1476548"/>
                  </a:lnTo>
                  <a:lnTo>
                    <a:pt x="737405" y="1470609"/>
                  </a:lnTo>
                  <a:lnTo>
                    <a:pt x="708588" y="1463261"/>
                  </a:lnTo>
                  <a:lnTo>
                    <a:pt x="680163" y="1454522"/>
                  </a:lnTo>
                  <a:lnTo>
                    <a:pt x="652195" y="1444412"/>
                  </a:lnTo>
                  <a:lnTo>
                    <a:pt x="624752" y="1432955"/>
                  </a:lnTo>
                  <a:lnTo>
                    <a:pt x="597898" y="1420179"/>
                  </a:lnTo>
                  <a:lnTo>
                    <a:pt x="571697" y="1406113"/>
                  </a:lnTo>
                  <a:lnTo>
                    <a:pt x="546209" y="1390790"/>
                  </a:lnTo>
                  <a:lnTo>
                    <a:pt x="521497" y="1374247"/>
                  </a:lnTo>
                  <a:lnTo>
                    <a:pt x="497617" y="1356523"/>
                  </a:lnTo>
                  <a:lnTo>
                    <a:pt x="474626" y="1337660"/>
                  </a:lnTo>
                  <a:lnTo>
                    <a:pt x="452579" y="1317703"/>
                  </a:lnTo>
                  <a:lnTo>
                    <a:pt x="431528" y="1296697"/>
                  </a:lnTo>
                  <a:lnTo>
                    <a:pt x="411522" y="1274694"/>
                  </a:lnTo>
                  <a:lnTo>
                    <a:pt x="392609" y="1251744"/>
                  </a:lnTo>
                  <a:lnTo>
                    <a:pt x="374833" y="1227903"/>
                  </a:lnTo>
                  <a:lnTo>
                    <a:pt x="358237" y="1203227"/>
                  </a:lnTo>
                  <a:lnTo>
                    <a:pt x="342858" y="1177773"/>
                  </a:lnTo>
                  <a:lnTo>
                    <a:pt x="328735" y="1151602"/>
                  </a:lnTo>
                  <a:lnTo>
                    <a:pt x="315900" y="1124776"/>
                  </a:lnTo>
                  <a:lnTo>
                    <a:pt x="304384" y="1097358"/>
                  </a:lnTo>
                  <a:lnTo>
                    <a:pt x="294213" y="1069413"/>
                  </a:lnTo>
                  <a:lnTo>
                    <a:pt x="285412" y="1041006"/>
                  </a:lnTo>
                  <a:lnTo>
                    <a:pt x="278001" y="1012206"/>
                  </a:lnTo>
                  <a:lnTo>
                    <a:pt x="271998" y="983079"/>
                  </a:lnTo>
                  <a:lnTo>
                    <a:pt x="267418" y="953696"/>
                  </a:lnTo>
                  <a:lnTo>
                    <a:pt x="264270" y="924124"/>
                  </a:lnTo>
                  <a:lnTo>
                    <a:pt x="262563" y="894435"/>
                  </a:lnTo>
                  <a:lnTo>
                    <a:pt x="262301" y="864697"/>
                  </a:lnTo>
                  <a:lnTo>
                    <a:pt x="263484" y="834982"/>
                  </a:lnTo>
                  <a:lnTo>
                    <a:pt x="266108" y="805360"/>
                  </a:lnTo>
                  <a:lnTo>
                    <a:pt x="270169" y="775900"/>
                  </a:lnTo>
                  <a:lnTo>
                    <a:pt x="275657" y="746672"/>
                  </a:lnTo>
                  <a:lnTo>
                    <a:pt x="282558" y="717745"/>
                  </a:lnTo>
                  <a:lnTo>
                    <a:pt x="290856" y="689188"/>
                  </a:lnTo>
                  <a:lnTo>
                    <a:pt x="300532" y="661067"/>
                  </a:lnTo>
                  <a:lnTo>
                    <a:pt x="311563" y="633450"/>
                  </a:lnTo>
                  <a:lnTo>
                    <a:pt x="323922" y="606402"/>
                  </a:lnTo>
                  <a:lnTo>
                    <a:pt x="337581" y="579986"/>
                  </a:lnTo>
                  <a:lnTo>
                    <a:pt x="352508" y="554264"/>
                  </a:lnTo>
                  <a:lnTo>
                    <a:pt x="368666" y="529299"/>
                  </a:lnTo>
                  <a:lnTo>
                    <a:pt x="386018" y="505147"/>
                  </a:lnTo>
                  <a:lnTo>
                    <a:pt x="404523" y="481868"/>
                  </a:lnTo>
                  <a:lnTo>
                    <a:pt x="424137" y="459515"/>
                  </a:lnTo>
                  <a:lnTo>
                    <a:pt x="444815" y="438141"/>
                  </a:lnTo>
                  <a:lnTo>
                    <a:pt x="466506" y="417797"/>
                  </a:lnTo>
                  <a:lnTo>
                    <a:pt x="489160" y="398531"/>
                  </a:lnTo>
                  <a:lnTo>
                    <a:pt x="512723" y="380388"/>
                  </a:lnTo>
                  <a:lnTo>
                    <a:pt x="537140" y="363412"/>
                  </a:lnTo>
                  <a:lnTo>
                    <a:pt x="562353" y="347642"/>
                  </a:lnTo>
                  <a:lnTo>
                    <a:pt x="588302" y="333115"/>
                  </a:lnTo>
                  <a:lnTo>
                    <a:pt x="614926" y="319867"/>
                  </a:lnTo>
                  <a:lnTo>
                    <a:pt x="642163" y="307927"/>
                  </a:lnTo>
                  <a:lnTo>
                    <a:pt x="669947" y="297325"/>
                  </a:lnTo>
                  <a:lnTo>
                    <a:pt x="698214" y="288085"/>
                  </a:lnTo>
                  <a:lnTo>
                    <a:pt x="726896" y="280230"/>
                  </a:lnTo>
                  <a:lnTo>
                    <a:pt x="755926" y="273777"/>
                  </a:lnTo>
                  <a:lnTo>
                    <a:pt x="785236" y="268743"/>
                  </a:lnTo>
                  <a:lnTo>
                    <a:pt x="814755" y="265138"/>
                  </a:lnTo>
                  <a:lnTo>
                    <a:pt x="844414" y="262972"/>
                  </a:lnTo>
                  <a:close/>
                </a:path>
              </a:pathLst>
            </a:custGeom>
            <a:solidFill>
              <a:srgbClr val="D3D3D3">
                <a:alpha val="100000"/>
              </a:srgbClr>
            </a:solidFill>
            <a:ln w="135506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12" name="tx6"/>
            <p:cNvSpPr/>
            <p:nvPr/>
          </p:nvSpPr>
          <p:spPr>
            <a:xfrm>
              <a:off x="7212170" y="5229786"/>
              <a:ext cx="1019874" cy="33236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6.4%</a:t>
              </a:r>
            </a:p>
          </p:txBody>
        </p:sp>
        <p:sp>
          <p:nvSpPr>
            <p:cNvPr id="313" name="tx7"/>
            <p:cNvSpPr/>
            <p:nvPr/>
          </p:nvSpPr>
          <p:spPr>
            <a:xfrm>
              <a:off x="7212170" y="5229786"/>
              <a:ext cx="1019874" cy="33236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6.4%</a:t>
              </a:r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8364581" y="3547841"/>
            <a:ext cx="2184847" cy="3693214"/>
            <a:chOff x="8366760" y="3547872"/>
            <a:chExt cx="2185416" cy="3694176"/>
          </a:xfrm>
        </p:grpSpPr>
        <p:sp>
          <p:nvSpPr>
            <p:cNvPr id="315" name="rc3"/>
            <p:cNvSpPr/>
            <p:nvPr/>
          </p:nvSpPr>
          <p:spPr>
            <a:xfrm>
              <a:off x="8366760" y="4302252"/>
              <a:ext cx="2185416" cy="2185416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316" name="pg4"/>
            <p:cNvSpPr/>
            <p:nvPr/>
          </p:nvSpPr>
          <p:spPr>
            <a:xfrm>
              <a:off x="9459468" y="4520793"/>
              <a:ext cx="301275" cy="299739"/>
            </a:xfrm>
            <a:custGeom>
              <a:avLst/>
              <a:gdLst/>
              <a:ahLst/>
              <a:cxnLst/>
              <a:rect l="0" t="0" r="0" b="0"/>
              <a:pathLst>
                <a:path w="301275" h="299739">
                  <a:moveTo>
                    <a:pt x="210892" y="299739"/>
                  </a:moveTo>
                  <a:lnTo>
                    <a:pt x="222190" y="268966"/>
                  </a:lnTo>
                  <a:lnTo>
                    <a:pt x="233488" y="238193"/>
                  </a:lnTo>
                  <a:lnTo>
                    <a:pt x="244786" y="207421"/>
                  </a:lnTo>
                  <a:lnTo>
                    <a:pt x="256083" y="176648"/>
                  </a:lnTo>
                  <a:lnTo>
                    <a:pt x="267381" y="145875"/>
                  </a:lnTo>
                  <a:lnTo>
                    <a:pt x="278679" y="115102"/>
                  </a:lnTo>
                  <a:lnTo>
                    <a:pt x="289977" y="84329"/>
                  </a:lnTo>
                  <a:lnTo>
                    <a:pt x="301275" y="53556"/>
                  </a:lnTo>
                  <a:lnTo>
                    <a:pt x="272220" y="43466"/>
                  </a:lnTo>
                  <a:lnTo>
                    <a:pt x="242829" y="34404"/>
                  </a:lnTo>
                  <a:lnTo>
                    <a:pt x="213137" y="26381"/>
                  </a:lnTo>
                  <a:lnTo>
                    <a:pt x="183181" y="19408"/>
                  </a:lnTo>
                  <a:lnTo>
                    <a:pt x="152999" y="13493"/>
                  </a:lnTo>
                  <a:lnTo>
                    <a:pt x="122627" y="8643"/>
                  </a:lnTo>
                  <a:lnTo>
                    <a:pt x="92103" y="4865"/>
                  </a:lnTo>
                  <a:lnTo>
                    <a:pt x="61465" y="2163"/>
                  </a:lnTo>
                  <a:lnTo>
                    <a:pt x="30751" y="541"/>
                  </a:lnTo>
                  <a:lnTo>
                    <a:pt x="0" y="0"/>
                  </a:lnTo>
                  <a:lnTo>
                    <a:pt x="0" y="32781"/>
                  </a:lnTo>
                  <a:lnTo>
                    <a:pt x="0" y="65562"/>
                  </a:lnTo>
                  <a:lnTo>
                    <a:pt x="0" y="98343"/>
                  </a:lnTo>
                  <a:lnTo>
                    <a:pt x="0" y="131124"/>
                  </a:lnTo>
                  <a:lnTo>
                    <a:pt x="0" y="163906"/>
                  </a:lnTo>
                  <a:lnTo>
                    <a:pt x="0" y="196687"/>
                  </a:lnTo>
                  <a:lnTo>
                    <a:pt x="0" y="229468"/>
                  </a:lnTo>
                  <a:lnTo>
                    <a:pt x="0" y="262249"/>
                  </a:lnTo>
                  <a:lnTo>
                    <a:pt x="30745" y="263022"/>
                  </a:lnTo>
                  <a:lnTo>
                    <a:pt x="61412" y="265339"/>
                  </a:lnTo>
                  <a:lnTo>
                    <a:pt x="91925" y="269194"/>
                  </a:lnTo>
                  <a:lnTo>
                    <a:pt x="122205" y="274576"/>
                  </a:lnTo>
                  <a:lnTo>
                    <a:pt x="152177" y="281474"/>
                  </a:lnTo>
                  <a:lnTo>
                    <a:pt x="181764" y="289869"/>
                  </a:lnTo>
                  <a:close/>
                </a:path>
              </a:pathLst>
            </a:custGeom>
            <a:solidFill>
              <a:srgbClr val="1A9CA4">
                <a:alpha val="100000"/>
              </a:srgbClr>
            </a:solidFill>
            <a:ln w="271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17" name="pg5"/>
            <p:cNvSpPr/>
            <p:nvPr/>
          </p:nvSpPr>
          <p:spPr>
            <a:xfrm>
              <a:off x="8585361" y="4520793"/>
              <a:ext cx="1748272" cy="1748284"/>
            </a:xfrm>
            <a:custGeom>
              <a:avLst/>
              <a:gdLst/>
              <a:ahLst/>
              <a:cxnLst/>
              <a:rect l="0" t="0" r="0" b="0"/>
              <a:pathLst>
                <a:path w="1748272" h="1748284">
                  <a:moveTo>
                    <a:pt x="874106" y="262249"/>
                  </a:moveTo>
                  <a:lnTo>
                    <a:pt x="874106" y="229468"/>
                  </a:lnTo>
                  <a:lnTo>
                    <a:pt x="874106" y="196687"/>
                  </a:lnTo>
                  <a:lnTo>
                    <a:pt x="874106" y="163906"/>
                  </a:lnTo>
                  <a:lnTo>
                    <a:pt x="874106" y="131124"/>
                  </a:lnTo>
                  <a:lnTo>
                    <a:pt x="874106" y="98343"/>
                  </a:lnTo>
                  <a:lnTo>
                    <a:pt x="874106" y="65562"/>
                  </a:lnTo>
                  <a:lnTo>
                    <a:pt x="874106" y="32781"/>
                  </a:lnTo>
                  <a:lnTo>
                    <a:pt x="874106" y="0"/>
                  </a:lnTo>
                  <a:lnTo>
                    <a:pt x="844483" y="502"/>
                  </a:lnTo>
                  <a:lnTo>
                    <a:pt x="814895" y="2007"/>
                  </a:lnTo>
                  <a:lnTo>
                    <a:pt x="785374" y="4515"/>
                  </a:lnTo>
                  <a:lnTo>
                    <a:pt x="755955" y="8021"/>
                  </a:lnTo>
                  <a:lnTo>
                    <a:pt x="726672" y="12522"/>
                  </a:lnTo>
                  <a:lnTo>
                    <a:pt x="697558" y="18013"/>
                  </a:lnTo>
                  <a:lnTo>
                    <a:pt x="668648" y="24487"/>
                  </a:lnTo>
                  <a:lnTo>
                    <a:pt x="639973" y="31938"/>
                  </a:lnTo>
                  <a:lnTo>
                    <a:pt x="611567" y="40355"/>
                  </a:lnTo>
                  <a:lnTo>
                    <a:pt x="583462" y="49731"/>
                  </a:lnTo>
                  <a:lnTo>
                    <a:pt x="555692" y="60053"/>
                  </a:lnTo>
                  <a:lnTo>
                    <a:pt x="528287" y="71311"/>
                  </a:lnTo>
                  <a:lnTo>
                    <a:pt x="501279" y="83491"/>
                  </a:lnTo>
                  <a:lnTo>
                    <a:pt x="474700" y="96579"/>
                  </a:lnTo>
                  <a:lnTo>
                    <a:pt x="448580" y="110560"/>
                  </a:lnTo>
                  <a:lnTo>
                    <a:pt x="422948" y="125418"/>
                  </a:lnTo>
                  <a:lnTo>
                    <a:pt x="397834" y="141137"/>
                  </a:lnTo>
                  <a:lnTo>
                    <a:pt x="373268" y="157697"/>
                  </a:lnTo>
                  <a:lnTo>
                    <a:pt x="349276" y="175080"/>
                  </a:lnTo>
                  <a:lnTo>
                    <a:pt x="325888" y="193266"/>
                  </a:lnTo>
                  <a:lnTo>
                    <a:pt x="303129" y="212235"/>
                  </a:lnTo>
                  <a:lnTo>
                    <a:pt x="281027" y="231964"/>
                  </a:lnTo>
                  <a:lnTo>
                    <a:pt x="259605" y="252430"/>
                  </a:lnTo>
                  <a:lnTo>
                    <a:pt x="238889" y="273611"/>
                  </a:lnTo>
                  <a:lnTo>
                    <a:pt x="218903" y="295481"/>
                  </a:lnTo>
                  <a:lnTo>
                    <a:pt x="199670" y="318016"/>
                  </a:lnTo>
                  <a:lnTo>
                    <a:pt x="181211" y="341190"/>
                  </a:lnTo>
                  <a:lnTo>
                    <a:pt x="163548" y="364976"/>
                  </a:lnTo>
                  <a:lnTo>
                    <a:pt x="146701" y="389347"/>
                  </a:lnTo>
                  <a:lnTo>
                    <a:pt x="130690" y="414275"/>
                  </a:lnTo>
                  <a:lnTo>
                    <a:pt x="115533" y="439731"/>
                  </a:lnTo>
                  <a:lnTo>
                    <a:pt x="101247" y="465686"/>
                  </a:lnTo>
                  <a:lnTo>
                    <a:pt x="87849" y="492110"/>
                  </a:lnTo>
                  <a:lnTo>
                    <a:pt x="75354" y="518974"/>
                  </a:lnTo>
                  <a:lnTo>
                    <a:pt x="63776" y="546245"/>
                  </a:lnTo>
                  <a:lnTo>
                    <a:pt x="53129" y="573893"/>
                  </a:lnTo>
                  <a:lnTo>
                    <a:pt x="43425" y="601885"/>
                  </a:lnTo>
                  <a:lnTo>
                    <a:pt x="34676" y="630191"/>
                  </a:lnTo>
                  <a:lnTo>
                    <a:pt x="26890" y="658777"/>
                  </a:lnTo>
                  <a:lnTo>
                    <a:pt x="20078" y="687610"/>
                  </a:lnTo>
                  <a:lnTo>
                    <a:pt x="14247" y="716657"/>
                  </a:lnTo>
                  <a:lnTo>
                    <a:pt x="9403" y="745885"/>
                  </a:lnTo>
                  <a:lnTo>
                    <a:pt x="5553" y="775261"/>
                  </a:lnTo>
                  <a:lnTo>
                    <a:pt x="2700" y="804750"/>
                  </a:lnTo>
                  <a:lnTo>
                    <a:pt x="848" y="834319"/>
                  </a:lnTo>
                  <a:lnTo>
                    <a:pt x="0" y="863934"/>
                  </a:lnTo>
                  <a:lnTo>
                    <a:pt x="155" y="893561"/>
                  </a:lnTo>
                  <a:lnTo>
                    <a:pt x="1314" y="923165"/>
                  </a:lnTo>
                  <a:lnTo>
                    <a:pt x="3476" y="952713"/>
                  </a:lnTo>
                  <a:lnTo>
                    <a:pt x="6637" y="982171"/>
                  </a:lnTo>
                  <a:lnTo>
                    <a:pt x="10796" y="1011505"/>
                  </a:lnTo>
                  <a:lnTo>
                    <a:pt x="15945" y="1040681"/>
                  </a:lnTo>
                  <a:lnTo>
                    <a:pt x="22081" y="1069665"/>
                  </a:lnTo>
                  <a:lnTo>
                    <a:pt x="29195" y="1098425"/>
                  </a:lnTo>
                  <a:lnTo>
                    <a:pt x="37280" y="1126928"/>
                  </a:lnTo>
                  <a:lnTo>
                    <a:pt x="46326" y="1155140"/>
                  </a:lnTo>
                  <a:lnTo>
                    <a:pt x="56322" y="1183030"/>
                  </a:lnTo>
                  <a:lnTo>
                    <a:pt x="67258" y="1210564"/>
                  </a:lnTo>
                  <a:lnTo>
                    <a:pt x="79121" y="1237713"/>
                  </a:lnTo>
                  <a:lnTo>
                    <a:pt x="91897" y="1264443"/>
                  </a:lnTo>
                  <a:lnTo>
                    <a:pt x="105572" y="1290726"/>
                  </a:lnTo>
                  <a:lnTo>
                    <a:pt x="120129" y="1316530"/>
                  </a:lnTo>
                  <a:lnTo>
                    <a:pt x="135552" y="1341825"/>
                  </a:lnTo>
                  <a:lnTo>
                    <a:pt x="151824" y="1366584"/>
                  </a:lnTo>
                  <a:lnTo>
                    <a:pt x="168925" y="1390777"/>
                  </a:lnTo>
                  <a:lnTo>
                    <a:pt x="186837" y="1414377"/>
                  </a:lnTo>
                  <a:lnTo>
                    <a:pt x="205537" y="1437356"/>
                  </a:lnTo>
                  <a:lnTo>
                    <a:pt x="225006" y="1459688"/>
                  </a:lnTo>
                  <a:lnTo>
                    <a:pt x="245220" y="1481348"/>
                  </a:lnTo>
                  <a:lnTo>
                    <a:pt x="266157" y="1502310"/>
                  </a:lnTo>
                  <a:lnTo>
                    <a:pt x="287792" y="1522551"/>
                  </a:lnTo>
                  <a:lnTo>
                    <a:pt x="310100" y="1542047"/>
                  </a:lnTo>
                  <a:lnTo>
                    <a:pt x="333057" y="1560775"/>
                  </a:lnTo>
                  <a:lnTo>
                    <a:pt x="356634" y="1578715"/>
                  </a:lnTo>
                  <a:lnTo>
                    <a:pt x="380806" y="1595846"/>
                  </a:lnTo>
                  <a:lnTo>
                    <a:pt x="405545" y="1612148"/>
                  </a:lnTo>
                  <a:lnTo>
                    <a:pt x="430822" y="1627602"/>
                  </a:lnTo>
                  <a:lnTo>
                    <a:pt x="456608" y="1642191"/>
                  </a:lnTo>
                  <a:lnTo>
                    <a:pt x="482874" y="1655898"/>
                  </a:lnTo>
                  <a:lnTo>
                    <a:pt x="509589" y="1668706"/>
                  </a:lnTo>
                  <a:lnTo>
                    <a:pt x="536723" y="1680602"/>
                  </a:lnTo>
                  <a:lnTo>
                    <a:pt x="564244" y="1691572"/>
                  </a:lnTo>
                  <a:lnTo>
                    <a:pt x="592121" y="1701603"/>
                  </a:lnTo>
                  <a:lnTo>
                    <a:pt x="620323" y="1710683"/>
                  </a:lnTo>
                  <a:lnTo>
                    <a:pt x="648815" y="1718802"/>
                  </a:lnTo>
                  <a:lnTo>
                    <a:pt x="677567" y="1725952"/>
                  </a:lnTo>
                  <a:lnTo>
                    <a:pt x="706544" y="1732123"/>
                  </a:lnTo>
                  <a:lnTo>
                    <a:pt x="735714" y="1737308"/>
                  </a:lnTo>
                  <a:lnTo>
                    <a:pt x="765042" y="1741502"/>
                  </a:lnTo>
                  <a:lnTo>
                    <a:pt x="794496" y="1744700"/>
                  </a:lnTo>
                  <a:lnTo>
                    <a:pt x="824041" y="1746897"/>
                  </a:lnTo>
                  <a:lnTo>
                    <a:pt x="853644" y="1748093"/>
                  </a:lnTo>
                  <a:lnTo>
                    <a:pt x="883271" y="1748284"/>
                  </a:lnTo>
                  <a:lnTo>
                    <a:pt x="912886" y="1747472"/>
                  </a:lnTo>
                  <a:lnTo>
                    <a:pt x="942458" y="1745656"/>
                  </a:lnTo>
                  <a:lnTo>
                    <a:pt x="971950" y="1742839"/>
                  </a:lnTo>
                  <a:lnTo>
                    <a:pt x="1001331" y="1739025"/>
                  </a:lnTo>
                  <a:lnTo>
                    <a:pt x="1030565" y="1734217"/>
                  </a:lnTo>
                  <a:lnTo>
                    <a:pt x="1059620" y="1728421"/>
                  </a:lnTo>
                  <a:lnTo>
                    <a:pt x="1088461" y="1721644"/>
                  </a:lnTo>
                  <a:lnTo>
                    <a:pt x="1117056" y="1713893"/>
                  </a:lnTo>
                  <a:lnTo>
                    <a:pt x="1145372" y="1705178"/>
                  </a:lnTo>
                  <a:lnTo>
                    <a:pt x="1173377" y="1695509"/>
                  </a:lnTo>
                  <a:lnTo>
                    <a:pt x="1201038" y="1684896"/>
                  </a:lnTo>
                  <a:lnTo>
                    <a:pt x="1228323" y="1673351"/>
                  </a:lnTo>
                  <a:lnTo>
                    <a:pt x="1255201" y="1660889"/>
                  </a:lnTo>
                  <a:lnTo>
                    <a:pt x="1281642" y="1647523"/>
                  </a:lnTo>
                  <a:lnTo>
                    <a:pt x="1307615" y="1633269"/>
                  </a:lnTo>
                  <a:lnTo>
                    <a:pt x="1333089" y="1618143"/>
                  </a:lnTo>
                  <a:lnTo>
                    <a:pt x="1358037" y="1602162"/>
                  </a:lnTo>
                  <a:lnTo>
                    <a:pt x="1382428" y="1585345"/>
                  </a:lnTo>
                  <a:lnTo>
                    <a:pt x="1406236" y="1567711"/>
                  </a:lnTo>
                  <a:lnTo>
                    <a:pt x="1429432" y="1549281"/>
                  </a:lnTo>
                  <a:lnTo>
                    <a:pt x="1451991" y="1530075"/>
                  </a:lnTo>
                  <a:lnTo>
                    <a:pt x="1473885" y="1510115"/>
                  </a:lnTo>
                  <a:lnTo>
                    <a:pt x="1495091" y="1489425"/>
                  </a:lnTo>
                  <a:lnTo>
                    <a:pt x="1515584" y="1468029"/>
                  </a:lnTo>
                  <a:lnTo>
                    <a:pt x="1535340" y="1445950"/>
                  </a:lnTo>
                  <a:lnTo>
                    <a:pt x="1554336" y="1423215"/>
                  </a:lnTo>
                  <a:lnTo>
                    <a:pt x="1572551" y="1399848"/>
                  </a:lnTo>
                  <a:lnTo>
                    <a:pt x="1589963" y="1375878"/>
                  </a:lnTo>
                  <a:lnTo>
                    <a:pt x="1606553" y="1351332"/>
                  </a:lnTo>
                  <a:lnTo>
                    <a:pt x="1622302" y="1326238"/>
                  </a:lnTo>
                  <a:lnTo>
                    <a:pt x="1637192" y="1300624"/>
                  </a:lnTo>
                  <a:lnTo>
                    <a:pt x="1651205" y="1274521"/>
                  </a:lnTo>
                  <a:lnTo>
                    <a:pt x="1664325" y="1247957"/>
                  </a:lnTo>
                  <a:lnTo>
                    <a:pt x="1676538" y="1220965"/>
                  </a:lnTo>
                  <a:lnTo>
                    <a:pt x="1687829" y="1193574"/>
                  </a:lnTo>
                  <a:lnTo>
                    <a:pt x="1698186" y="1165816"/>
                  </a:lnTo>
                  <a:lnTo>
                    <a:pt x="1707595" y="1137723"/>
                  </a:lnTo>
                  <a:lnTo>
                    <a:pt x="1716048" y="1109327"/>
                  </a:lnTo>
                  <a:lnTo>
                    <a:pt x="1723533" y="1080661"/>
                  </a:lnTo>
                  <a:lnTo>
                    <a:pt x="1730043" y="1051758"/>
                  </a:lnTo>
                  <a:lnTo>
                    <a:pt x="1735569" y="1022651"/>
                  </a:lnTo>
                  <a:lnTo>
                    <a:pt x="1740106" y="993374"/>
                  </a:lnTo>
                  <a:lnTo>
                    <a:pt x="1743648" y="963960"/>
                  </a:lnTo>
                  <a:lnTo>
                    <a:pt x="1746192" y="934442"/>
                  </a:lnTo>
                  <a:lnTo>
                    <a:pt x="1747734" y="904855"/>
                  </a:lnTo>
                  <a:lnTo>
                    <a:pt x="1748272" y="875233"/>
                  </a:lnTo>
                  <a:lnTo>
                    <a:pt x="1747806" y="845610"/>
                  </a:lnTo>
                  <a:lnTo>
                    <a:pt x="1746336" y="816019"/>
                  </a:lnTo>
                  <a:lnTo>
                    <a:pt x="1743865" y="786496"/>
                  </a:lnTo>
                  <a:lnTo>
                    <a:pt x="1740395" y="757073"/>
                  </a:lnTo>
                  <a:lnTo>
                    <a:pt x="1735929" y="727784"/>
                  </a:lnTo>
                  <a:lnTo>
                    <a:pt x="1730474" y="698664"/>
                  </a:lnTo>
                  <a:lnTo>
                    <a:pt x="1724035" y="669745"/>
                  </a:lnTo>
                  <a:lnTo>
                    <a:pt x="1716619" y="641061"/>
                  </a:lnTo>
                  <a:lnTo>
                    <a:pt x="1708236" y="612645"/>
                  </a:lnTo>
                  <a:lnTo>
                    <a:pt x="1698895" y="584529"/>
                  </a:lnTo>
                  <a:lnTo>
                    <a:pt x="1688607" y="556746"/>
                  </a:lnTo>
                  <a:lnTo>
                    <a:pt x="1677383" y="529327"/>
                  </a:lnTo>
                  <a:lnTo>
                    <a:pt x="1665236" y="502305"/>
                  </a:lnTo>
                  <a:lnTo>
                    <a:pt x="1652180" y="475709"/>
                  </a:lnTo>
                  <a:lnTo>
                    <a:pt x="1638231" y="449572"/>
                  </a:lnTo>
                  <a:lnTo>
                    <a:pt x="1623404" y="423922"/>
                  </a:lnTo>
                  <a:lnTo>
                    <a:pt x="1607716" y="398789"/>
                  </a:lnTo>
                  <a:lnTo>
                    <a:pt x="1591186" y="374203"/>
                  </a:lnTo>
                  <a:lnTo>
                    <a:pt x="1573832" y="350190"/>
                  </a:lnTo>
                  <a:lnTo>
                    <a:pt x="1555674" y="326780"/>
                  </a:lnTo>
                  <a:lnTo>
                    <a:pt x="1536734" y="303998"/>
                  </a:lnTo>
                  <a:lnTo>
                    <a:pt x="1517032" y="281871"/>
                  </a:lnTo>
                  <a:lnTo>
                    <a:pt x="1496592" y="260424"/>
                  </a:lnTo>
                  <a:lnTo>
                    <a:pt x="1475436" y="239683"/>
                  </a:lnTo>
                  <a:lnTo>
                    <a:pt x="1453590" y="219670"/>
                  </a:lnTo>
                  <a:lnTo>
                    <a:pt x="1431079" y="200409"/>
                  </a:lnTo>
                  <a:lnTo>
                    <a:pt x="1407927" y="181922"/>
                  </a:lnTo>
                  <a:lnTo>
                    <a:pt x="1384163" y="164230"/>
                  </a:lnTo>
                  <a:lnTo>
                    <a:pt x="1359813" y="147354"/>
                  </a:lnTo>
                  <a:lnTo>
                    <a:pt x="1334904" y="131312"/>
                  </a:lnTo>
                  <a:lnTo>
                    <a:pt x="1309467" y="116124"/>
                  </a:lnTo>
                  <a:lnTo>
                    <a:pt x="1283529" y="101806"/>
                  </a:lnTo>
                  <a:lnTo>
                    <a:pt x="1257121" y="88376"/>
                  </a:lnTo>
                  <a:lnTo>
                    <a:pt x="1230273" y="75848"/>
                  </a:lnTo>
                  <a:lnTo>
                    <a:pt x="1203016" y="64237"/>
                  </a:lnTo>
                  <a:lnTo>
                    <a:pt x="1175381" y="53556"/>
                  </a:lnTo>
                  <a:lnTo>
                    <a:pt x="1164083" y="84329"/>
                  </a:lnTo>
                  <a:lnTo>
                    <a:pt x="1152786" y="115102"/>
                  </a:lnTo>
                  <a:lnTo>
                    <a:pt x="1141488" y="145875"/>
                  </a:lnTo>
                  <a:lnTo>
                    <a:pt x="1130190" y="176648"/>
                  </a:lnTo>
                  <a:lnTo>
                    <a:pt x="1118892" y="207421"/>
                  </a:lnTo>
                  <a:lnTo>
                    <a:pt x="1107594" y="238193"/>
                  </a:lnTo>
                  <a:lnTo>
                    <a:pt x="1096297" y="268966"/>
                  </a:lnTo>
                  <a:lnTo>
                    <a:pt x="1084999" y="299739"/>
                  </a:lnTo>
                  <a:lnTo>
                    <a:pt x="1112666" y="310667"/>
                  </a:lnTo>
                  <a:lnTo>
                    <a:pt x="1139769" y="322926"/>
                  </a:lnTo>
                  <a:lnTo>
                    <a:pt x="1166244" y="336488"/>
                  </a:lnTo>
                  <a:lnTo>
                    <a:pt x="1192029" y="351321"/>
                  </a:lnTo>
                  <a:lnTo>
                    <a:pt x="1217063" y="367390"/>
                  </a:lnTo>
                  <a:lnTo>
                    <a:pt x="1241286" y="384655"/>
                  </a:lnTo>
                  <a:lnTo>
                    <a:pt x="1264642" y="403078"/>
                  </a:lnTo>
                  <a:lnTo>
                    <a:pt x="1287074" y="422614"/>
                  </a:lnTo>
                  <a:lnTo>
                    <a:pt x="1308531" y="443217"/>
                  </a:lnTo>
                  <a:lnTo>
                    <a:pt x="1328961" y="464839"/>
                  </a:lnTo>
                  <a:lnTo>
                    <a:pt x="1348316" y="487428"/>
                  </a:lnTo>
                  <a:lnTo>
                    <a:pt x="1366551" y="510930"/>
                  </a:lnTo>
                  <a:lnTo>
                    <a:pt x="1383621" y="535292"/>
                  </a:lnTo>
                  <a:lnTo>
                    <a:pt x="1399488" y="560454"/>
                  </a:lnTo>
                  <a:lnTo>
                    <a:pt x="1414113" y="586357"/>
                  </a:lnTo>
                  <a:lnTo>
                    <a:pt x="1427462" y="612940"/>
                  </a:lnTo>
                  <a:lnTo>
                    <a:pt x="1439503" y="640141"/>
                  </a:lnTo>
                  <a:lnTo>
                    <a:pt x="1450209" y="667895"/>
                  </a:lnTo>
                  <a:lnTo>
                    <a:pt x="1459552" y="696136"/>
                  </a:lnTo>
                  <a:lnTo>
                    <a:pt x="1467512" y="724798"/>
                  </a:lnTo>
                  <a:lnTo>
                    <a:pt x="1474070" y="753813"/>
                  </a:lnTo>
                  <a:lnTo>
                    <a:pt x="1479210" y="783113"/>
                  </a:lnTo>
                  <a:lnTo>
                    <a:pt x="1482920" y="812627"/>
                  </a:lnTo>
                  <a:lnTo>
                    <a:pt x="1485192" y="842288"/>
                  </a:lnTo>
                  <a:lnTo>
                    <a:pt x="1486019" y="872023"/>
                  </a:lnTo>
                  <a:lnTo>
                    <a:pt x="1485400" y="901763"/>
                  </a:lnTo>
                  <a:lnTo>
                    <a:pt x="1483336" y="931439"/>
                  </a:lnTo>
                  <a:lnTo>
                    <a:pt x="1479833" y="960978"/>
                  </a:lnTo>
                  <a:lnTo>
                    <a:pt x="1474898" y="990313"/>
                  </a:lnTo>
                  <a:lnTo>
                    <a:pt x="1468544" y="1019373"/>
                  </a:lnTo>
                  <a:lnTo>
                    <a:pt x="1460785" y="1048091"/>
                  </a:lnTo>
                  <a:lnTo>
                    <a:pt x="1451639" y="1076397"/>
                  </a:lnTo>
                  <a:lnTo>
                    <a:pt x="1441129" y="1104225"/>
                  </a:lnTo>
                  <a:lnTo>
                    <a:pt x="1429278" y="1131509"/>
                  </a:lnTo>
                  <a:lnTo>
                    <a:pt x="1416116" y="1158186"/>
                  </a:lnTo>
                  <a:lnTo>
                    <a:pt x="1401672" y="1184191"/>
                  </a:lnTo>
                  <a:lnTo>
                    <a:pt x="1385982" y="1209463"/>
                  </a:lnTo>
                  <a:lnTo>
                    <a:pt x="1369083" y="1233943"/>
                  </a:lnTo>
                  <a:lnTo>
                    <a:pt x="1351013" y="1257573"/>
                  </a:lnTo>
                  <a:lnTo>
                    <a:pt x="1331817" y="1280297"/>
                  </a:lnTo>
                  <a:lnTo>
                    <a:pt x="1311539" y="1302061"/>
                  </a:lnTo>
                  <a:lnTo>
                    <a:pt x="1290227" y="1322814"/>
                  </a:lnTo>
                  <a:lnTo>
                    <a:pt x="1267932" y="1342507"/>
                  </a:lnTo>
                  <a:lnTo>
                    <a:pt x="1244706" y="1361093"/>
                  </a:lnTo>
                  <a:lnTo>
                    <a:pt x="1220604" y="1378528"/>
                  </a:lnTo>
                  <a:lnTo>
                    <a:pt x="1195684" y="1394771"/>
                  </a:lnTo>
                  <a:lnTo>
                    <a:pt x="1170003" y="1409784"/>
                  </a:lnTo>
                  <a:lnTo>
                    <a:pt x="1143623" y="1423531"/>
                  </a:lnTo>
                  <a:lnTo>
                    <a:pt x="1116607" y="1435980"/>
                  </a:lnTo>
                  <a:lnTo>
                    <a:pt x="1089017" y="1447101"/>
                  </a:lnTo>
                  <a:lnTo>
                    <a:pt x="1060919" y="1456869"/>
                  </a:lnTo>
                  <a:lnTo>
                    <a:pt x="1032380" y="1465259"/>
                  </a:lnTo>
                  <a:lnTo>
                    <a:pt x="1003467" y="1472252"/>
                  </a:lnTo>
                  <a:lnTo>
                    <a:pt x="974248" y="1477832"/>
                  </a:lnTo>
                  <a:lnTo>
                    <a:pt x="944793" y="1481986"/>
                  </a:lnTo>
                  <a:lnTo>
                    <a:pt x="915170" y="1484703"/>
                  </a:lnTo>
                  <a:lnTo>
                    <a:pt x="885451" y="1485977"/>
                  </a:lnTo>
                  <a:lnTo>
                    <a:pt x="855704" y="1485806"/>
                  </a:lnTo>
                  <a:lnTo>
                    <a:pt x="826001" y="1484189"/>
                  </a:lnTo>
                  <a:lnTo>
                    <a:pt x="796412" y="1481130"/>
                  </a:lnTo>
                  <a:lnTo>
                    <a:pt x="767007" y="1476637"/>
                  </a:lnTo>
                  <a:lnTo>
                    <a:pt x="737854" y="1470720"/>
                  </a:lnTo>
                  <a:lnTo>
                    <a:pt x="709023" y="1463394"/>
                  </a:lnTo>
                  <a:lnTo>
                    <a:pt x="680583" y="1454675"/>
                  </a:lnTo>
                  <a:lnTo>
                    <a:pt x="652600" y="1444584"/>
                  </a:lnTo>
                  <a:lnTo>
                    <a:pt x="625140" y="1433145"/>
                  </a:lnTo>
                  <a:lnTo>
                    <a:pt x="598269" y="1420385"/>
                  </a:lnTo>
                  <a:lnTo>
                    <a:pt x="572050" y="1406335"/>
                  </a:lnTo>
                  <a:lnTo>
                    <a:pt x="546544" y="1391027"/>
                  </a:lnTo>
                  <a:lnTo>
                    <a:pt x="521813" y="1374497"/>
                  </a:lnTo>
                  <a:lnTo>
                    <a:pt x="497914" y="1356785"/>
                  </a:lnTo>
                  <a:lnTo>
                    <a:pt x="474904" y="1337932"/>
                  </a:lnTo>
                  <a:lnTo>
                    <a:pt x="452837" y="1317984"/>
                  </a:lnTo>
                  <a:lnTo>
                    <a:pt x="431766" y="1296986"/>
                  </a:lnTo>
                  <a:lnTo>
                    <a:pt x="411740" y="1274990"/>
                  </a:lnTo>
                  <a:lnTo>
                    <a:pt x="392807" y="1252046"/>
                  </a:lnTo>
                  <a:lnTo>
                    <a:pt x="375012" y="1228209"/>
                  </a:lnTo>
                  <a:lnTo>
                    <a:pt x="358396" y="1203536"/>
                  </a:lnTo>
                  <a:lnTo>
                    <a:pt x="342998" y="1178084"/>
                  </a:lnTo>
                  <a:lnTo>
                    <a:pt x="328856" y="1151914"/>
                  </a:lnTo>
                  <a:lnTo>
                    <a:pt x="316002" y="1125088"/>
                  </a:lnTo>
                  <a:lnTo>
                    <a:pt x="304467" y="1097668"/>
                  </a:lnTo>
                  <a:lnTo>
                    <a:pt x="294278" y="1069721"/>
                  </a:lnTo>
                  <a:lnTo>
                    <a:pt x="285460" y="1041311"/>
                  </a:lnTo>
                  <a:lnTo>
                    <a:pt x="278032" y="1012506"/>
                  </a:lnTo>
                  <a:lnTo>
                    <a:pt x="272014" y="983375"/>
                  </a:lnTo>
                  <a:lnTo>
                    <a:pt x="267418" y="953985"/>
                  </a:lnTo>
                  <a:lnTo>
                    <a:pt x="264256" y="924407"/>
                  </a:lnTo>
                  <a:lnTo>
                    <a:pt x="262534" y="894710"/>
                  </a:lnTo>
                  <a:lnTo>
                    <a:pt x="262259" y="864964"/>
                  </a:lnTo>
                  <a:lnTo>
                    <a:pt x="263429" y="835240"/>
                  </a:lnTo>
                  <a:lnTo>
                    <a:pt x="266042" y="805608"/>
                  </a:lnTo>
                  <a:lnTo>
                    <a:pt x="270092" y="776138"/>
                  </a:lnTo>
                  <a:lnTo>
                    <a:pt x="275570" y="746900"/>
                  </a:lnTo>
                  <a:lnTo>
                    <a:pt x="282462" y="717963"/>
                  </a:lnTo>
                  <a:lnTo>
                    <a:pt x="290753" y="689394"/>
                  </a:lnTo>
                  <a:lnTo>
                    <a:pt x="300421" y="661263"/>
                  </a:lnTo>
                  <a:lnTo>
                    <a:pt x="311446" y="633634"/>
                  </a:lnTo>
                  <a:lnTo>
                    <a:pt x="323800" y="606574"/>
                  </a:lnTo>
                  <a:lnTo>
                    <a:pt x="337455" y="580146"/>
                  </a:lnTo>
                  <a:lnTo>
                    <a:pt x="352378" y="554414"/>
                  </a:lnTo>
                  <a:lnTo>
                    <a:pt x="368534" y="529436"/>
                  </a:lnTo>
                  <a:lnTo>
                    <a:pt x="385884" y="505274"/>
                  </a:lnTo>
                  <a:lnTo>
                    <a:pt x="404389" y="481983"/>
                  </a:lnTo>
                  <a:lnTo>
                    <a:pt x="424003" y="459619"/>
                  </a:lnTo>
                  <a:lnTo>
                    <a:pt x="444681" y="438234"/>
                  </a:lnTo>
                  <a:lnTo>
                    <a:pt x="466374" y="417880"/>
                  </a:lnTo>
                  <a:lnTo>
                    <a:pt x="489031" y="398604"/>
                  </a:lnTo>
                  <a:lnTo>
                    <a:pt x="512597" y="380452"/>
                  </a:lnTo>
                  <a:lnTo>
                    <a:pt x="537018" y="363467"/>
                  </a:lnTo>
                  <a:lnTo>
                    <a:pt x="562236" y="347688"/>
                  </a:lnTo>
                  <a:lnTo>
                    <a:pt x="588190" y="333154"/>
                  </a:lnTo>
                  <a:lnTo>
                    <a:pt x="614820" y="319898"/>
                  </a:lnTo>
                  <a:lnTo>
                    <a:pt x="642063" y="307952"/>
                  </a:lnTo>
                  <a:lnTo>
                    <a:pt x="669854" y="297345"/>
                  </a:lnTo>
                  <a:lnTo>
                    <a:pt x="698128" y="288100"/>
                  </a:lnTo>
                  <a:lnTo>
                    <a:pt x="726818" y="280240"/>
                  </a:lnTo>
                  <a:lnTo>
                    <a:pt x="755855" y="273784"/>
                  </a:lnTo>
                  <a:lnTo>
                    <a:pt x="785173" y="268747"/>
                  </a:lnTo>
                  <a:lnTo>
                    <a:pt x="814700" y="265140"/>
                  </a:lnTo>
                  <a:lnTo>
                    <a:pt x="844368" y="262972"/>
                  </a:lnTo>
                  <a:close/>
                </a:path>
              </a:pathLst>
            </a:custGeom>
            <a:solidFill>
              <a:srgbClr val="D3D3D3">
                <a:alpha val="100000"/>
              </a:srgbClr>
            </a:solidFill>
            <a:ln w="135506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18" name="tx6"/>
            <p:cNvSpPr/>
            <p:nvPr/>
          </p:nvSpPr>
          <p:spPr>
            <a:xfrm>
              <a:off x="8955095" y="5229786"/>
              <a:ext cx="1008744" cy="33236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5.6%</a:t>
              </a:r>
            </a:p>
          </p:txBody>
        </p:sp>
        <p:sp>
          <p:nvSpPr>
            <p:cNvPr id="319" name="tx7"/>
            <p:cNvSpPr/>
            <p:nvPr/>
          </p:nvSpPr>
          <p:spPr>
            <a:xfrm>
              <a:off x="8955095" y="5229786"/>
              <a:ext cx="1008744" cy="33236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5.6%</a:t>
              </a: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10174621" y="3547841"/>
            <a:ext cx="2184847" cy="3693214"/>
            <a:chOff x="10177272" y="3547872"/>
            <a:chExt cx="2185416" cy="3694176"/>
          </a:xfrm>
        </p:grpSpPr>
        <p:sp>
          <p:nvSpPr>
            <p:cNvPr id="321" name="rc3"/>
            <p:cNvSpPr/>
            <p:nvPr/>
          </p:nvSpPr>
          <p:spPr>
            <a:xfrm>
              <a:off x="10177272" y="4302252"/>
              <a:ext cx="2185416" cy="2185416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322" name="pg4"/>
            <p:cNvSpPr/>
            <p:nvPr/>
          </p:nvSpPr>
          <p:spPr>
            <a:xfrm>
              <a:off x="11269980" y="4520793"/>
              <a:ext cx="264903" cy="291022"/>
            </a:xfrm>
            <a:custGeom>
              <a:avLst/>
              <a:gdLst/>
              <a:ahLst/>
              <a:cxnLst/>
              <a:rect l="0" t="0" r="0" b="0"/>
              <a:pathLst>
                <a:path w="264903" h="291022">
                  <a:moveTo>
                    <a:pt x="185432" y="291022"/>
                  </a:moveTo>
                  <a:lnTo>
                    <a:pt x="195366" y="259782"/>
                  </a:lnTo>
                  <a:lnTo>
                    <a:pt x="205300" y="228542"/>
                  </a:lnTo>
                  <a:lnTo>
                    <a:pt x="215233" y="197303"/>
                  </a:lnTo>
                  <a:lnTo>
                    <a:pt x="225167" y="166063"/>
                  </a:lnTo>
                  <a:lnTo>
                    <a:pt x="235101" y="134823"/>
                  </a:lnTo>
                  <a:lnTo>
                    <a:pt x="245035" y="103583"/>
                  </a:lnTo>
                  <a:lnTo>
                    <a:pt x="254969" y="72343"/>
                  </a:lnTo>
                  <a:lnTo>
                    <a:pt x="264903" y="41103"/>
                  </a:lnTo>
                  <a:lnTo>
                    <a:pt x="236256" y="32531"/>
                  </a:lnTo>
                  <a:lnTo>
                    <a:pt x="207332" y="24943"/>
                  </a:lnTo>
                  <a:lnTo>
                    <a:pt x="178166" y="18348"/>
                  </a:lnTo>
                  <a:lnTo>
                    <a:pt x="148791" y="12755"/>
                  </a:lnTo>
                  <a:lnTo>
                    <a:pt x="119242" y="8170"/>
                  </a:lnTo>
                  <a:lnTo>
                    <a:pt x="89554" y="4599"/>
                  </a:lnTo>
                  <a:lnTo>
                    <a:pt x="59761" y="2045"/>
                  </a:lnTo>
                  <a:lnTo>
                    <a:pt x="29898" y="511"/>
                  </a:lnTo>
                  <a:lnTo>
                    <a:pt x="0" y="0"/>
                  </a:lnTo>
                  <a:lnTo>
                    <a:pt x="0" y="32781"/>
                  </a:lnTo>
                  <a:lnTo>
                    <a:pt x="0" y="65562"/>
                  </a:lnTo>
                  <a:lnTo>
                    <a:pt x="0" y="98343"/>
                  </a:lnTo>
                  <a:lnTo>
                    <a:pt x="0" y="131124"/>
                  </a:lnTo>
                  <a:lnTo>
                    <a:pt x="0" y="163906"/>
                  </a:lnTo>
                  <a:lnTo>
                    <a:pt x="0" y="196687"/>
                  </a:lnTo>
                  <a:lnTo>
                    <a:pt x="0" y="229468"/>
                  </a:lnTo>
                  <a:lnTo>
                    <a:pt x="0" y="262249"/>
                  </a:lnTo>
                  <a:lnTo>
                    <a:pt x="31385" y="263055"/>
                  </a:lnTo>
                  <a:lnTo>
                    <a:pt x="62687" y="265469"/>
                  </a:lnTo>
                  <a:lnTo>
                    <a:pt x="93825" y="269485"/>
                  </a:lnTo>
                  <a:lnTo>
                    <a:pt x="124716" y="275094"/>
                  </a:lnTo>
                  <a:lnTo>
                    <a:pt x="155278" y="282279"/>
                  </a:lnTo>
                  <a:close/>
                </a:path>
              </a:pathLst>
            </a:custGeom>
            <a:solidFill>
              <a:srgbClr val="145B65">
                <a:alpha val="100000"/>
              </a:srgbClr>
            </a:solidFill>
            <a:ln w="271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23" name="pg5"/>
            <p:cNvSpPr/>
            <p:nvPr/>
          </p:nvSpPr>
          <p:spPr>
            <a:xfrm>
              <a:off x="10395849" y="4520793"/>
              <a:ext cx="1748276" cy="1748223"/>
            </a:xfrm>
            <a:custGeom>
              <a:avLst/>
              <a:gdLst/>
              <a:ahLst/>
              <a:cxnLst/>
              <a:rect l="0" t="0" r="0" b="0"/>
              <a:pathLst>
                <a:path w="1748276" h="1748223">
                  <a:moveTo>
                    <a:pt x="874130" y="262249"/>
                  </a:moveTo>
                  <a:lnTo>
                    <a:pt x="874130" y="229468"/>
                  </a:lnTo>
                  <a:lnTo>
                    <a:pt x="874130" y="196687"/>
                  </a:lnTo>
                  <a:lnTo>
                    <a:pt x="874130" y="163906"/>
                  </a:lnTo>
                  <a:lnTo>
                    <a:pt x="874130" y="131124"/>
                  </a:lnTo>
                  <a:lnTo>
                    <a:pt x="874130" y="98343"/>
                  </a:lnTo>
                  <a:lnTo>
                    <a:pt x="874130" y="65562"/>
                  </a:lnTo>
                  <a:lnTo>
                    <a:pt x="874130" y="32781"/>
                  </a:lnTo>
                  <a:lnTo>
                    <a:pt x="874130" y="0"/>
                  </a:lnTo>
                  <a:lnTo>
                    <a:pt x="844457" y="503"/>
                  </a:lnTo>
                  <a:lnTo>
                    <a:pt x="814819" y="2014"/>
                  </a:lnTo>
                  <a:lnTo>
                    <a:pt x="785248" y="4530"/>
                  </a:lnTo>
                  <a:lnTo>
                    <a:pt x="755781" y="8048"/>
                  </a:lnTo>
                  <a:lnTo>
                    <a:pt x="726449" y="12564"/>
                  </a:lnTo>
                  <a:lnTo>
                    <a:pt x="697288" y="18074"/>
                  </a:lnTo>
                  <a:lnTo>
                    <a:pt x="668331" y="24570"/>
                  </a:lnTo>
                  <a:lnTo>
                    <a:pt x="639610" y="32045"/>
                  </a:lnTo>
                  <a:lnTo>
                    <a:pt x="611161" y="40491"/>
                  </a:lnTo>
                  <a:lnTo>
                    <a:pt x="583014" y="49898"/>
                  </a:lnTo>
                  <a:lnTo>
                    <a:pt x="555202" y="60254"/>
                  </a:lnTo>
                  <a:lnTo>
                    <a:pt x="527759" y="71549"/>
                  </a:lnTo>
                  <a:lnTo>
                    <a:pt x="500714" y="83769"/>
                  </a:lnTo>
                  <a:lnTo>
                    <a:pt x="474100" y="96900"/>
                  </a:lnTo>
                  <a:lnTo>
                    <a:pt x="447947" y="110926"/>
                  </a:lnTo>
                  <a:lnTo>
                    <a:pt x="422285" y="125832"/>
                  </a:lnTo>
                  <a:lnTo>
                    <a:pt x="397144" y="141601"/>
                  </a:lnTo>
                  <a:lnTo>
                    <a:pt x="372553" y="158214"/>
                  </a:lnTo>
                  <a:lnTo>
                    <a:pt x="348539" y="175652"/>
                  </a:lnTo>
                  <a:lnTo>
                    <a:pt x="325132" y="193895"/>
                  </a:lnTo>
                  <a:lnTo>
                    <a:pt x="302357" y="212923"/>
                  </a:lnTo>
                  <a:lnTo>
                    <a:pt x="280241" y="232712"/>
                  </a:lnTo>
                  <a:lnTo>
                    <a:pt x="258810" y="253241"/>
                  </a:lnTo>
                  <a:lnTo>
                    <a:pt x="238088" y="274485"/>
                  </a:lnTo>
                  <a:lnTo>
                    <a:pt x="218099" y="296421"/>
                  </a:lnTo>
                  <a:lnTo>
                    <a:pt x="198866" y="319022"/>
                  </a:lnTo>
                  <a:lnTo>
                    <a:pt x="180411" y="342263"/>
                  </a:lnTo>
                  <a:lnTo>
                    <a:pt x="162756" y="366117"/>
                  </a:lnTo>
                  <a:lnTo>
                    <a:pt x="145920" y="390557"/>
                  </a:lnTo>
                  <a:lnTo>
                    <a:pt x="129924" y="415554"/>
                  </a:lnTo>
                  <a:lnTo>
                    <a:pt x="114786" y="441080"/>
                  </a:lnTo>
                  <a:lnTo>
                    <a:pt x="100523" y="467105"/>
                  </a:lnTo>
                  <a:lnTo>
                    <a:pt x="87151" y="493598"/>
                  </a:lnTo>
                  <a:lnTo>
                    <a:pt x="74687" y="520531"/>
                  </a:lnTo>
                  <a:lnTo>
                    <a:pt x="63144" y="547871"/>
                  </a:lnTo>
                  <a:lnTo>
                    <a:pt x="52535" y="575587"/>
                  </a:lnTo>
                  <a:lnTo>
                    <a:pt x="42874" y="603648"/>
                  </a:lnTo>
                  <a:lnTo>
                    <a:pt x="34170" y="632020"/>
                  </a:lnTo>
                  <a:lnTo>
                    <a:pt x="26435" y="660671"/>
                  </a:lnTo>
                  <a:lnTo>
                    <a:pt x="19677" y="689568"/>
                  </a:lnTo>
                  <a:lnTo>
                    <a:pt x="13903" y="718678"/>
                  </a:lnTo>
                  <a:lnTo>
                    <a:pt x="9121" y="747968"/>
                  </a:lnTo>
                  <a:lnTo>
                    <a:pt x="5336" y="777402"/>
                  </a:lnTo>
                  <a:lnTo>
                    <a:pt x="2552" y="806949"/>
                  </a:lnTo>
                  <a:lnTo>
                    <a:pt x="772" y="836572"/>
                  </a:lnTo>
                  <a:lnTo>
                    <a:pt x="0" y="866239"/>
                  </a:lnTo>
                  <a:lnTo>
                    <a:pt x="234" y="895915"/>
                  </a:lnTo>
                  <a:lnTo>
                    <a:pt x="1476" y="925566"/>
                  </a:lnTo>
                  <a:lnTo>
                    <a:pt x="3724" y="955158"/>
                  </a:lnTo>
                  <a:lnTo>
                    <a:pt x="6974" y="984657"/>
                  </a:lnTo>
                  <a:lnTo>
                    <a:pt x="11225" y="1014028"/>
                  </a:lnTo>
                  <a:lnTo>
                    <a:pt x="16469" y="1043238"/>
                  </a:lnTo>
                  <a:lnTo>
                    <a:pt x="22703" y="1072253"/>
                  </a:lnTo>
                  <a:lnTo>
                    <a:pt x="29917" y="1101040"/>
                  </a:lnTo>
                  <a:lnTo>
                    <a:pt x="38105" y="1129565"/>
                  </a:lnTo>
                  <a:lnTo>
                    <a:pt x="47256" y="1157796"/>
                  </a:lnTo>
                  <a:lnTo>
                    <a:pt x="57360" y="1185700"/>
                  </a:lnTo>
                  <a:lnTo>
                    <a:pt x="68405" y="1213245"/>
                  </a:lnTo>
                  <a:lnTo>
                    <a:pt x="80379" y="1240399"/>
                  </a:lnTo>
                  <a:lnTo>
                    <a:pt x="93268" y="1267131"/>
                  </a:lnTo>
                  <a:lnTo>
                    <a:pt x="107057" y="1293411"/>
                  </a:lnTo>
                  <a:lnTo>
                    <a:pt x="121730" y="1319207"/>
                  </a:lnTo>
                  <a:lnTo>
                    <a:pt x="137270" y="1344490"/>
                  </a:lnTo>
                  <a:lnTo>
                    <a:pt x="153659" y="1369231"/>
                  </a:lnTo>
                  <a:lnTo>
                    <a:pt x="170879" y="1393401"/>
                  </a:lnTo>
                  <a:lnTo>
                    <a:pt x="188909" y="1416973"/>
                  </a:lnTo>
                  <a:lnTo>
                    <a:pt x="207729" y="1439919"/>
                  </a:lnTo>
                  <a:lnTo>
                    <a:pt x="227317" y="1462214"/>
                  </a:lnTo>
                  <a:lnTo>
                    <a:pt x="247651" y="1483830"/>
                  </a:lnTo>
                  <a:lnTo>
                    <a:pt x="268706" y="1504744"/>
                  </a:lnTo>
                  <a:lnTo>
                    <a:pt x="290460" y="1524932"/>
                  </a:lnTo>
                  <a:lnTo>
                    <a:pt x="312886" y="1544369"/>
                  </a:lnTo>
                  <a:lnTo>
                    <a:pt x="335959" y="1563033"/>
                  </a:lnTo>
                  <a:lnTo>
                    <a:pt x="359652" y="1580904"/>
                  </a:lnTo>
                  <a:lnTo>
                    <a:pt x="383938" y="1597960"/>
                  </a:lnTo>
                  <a:lnTo>
                    <a:pt x="408789" y="1614182"/>
                  </a:lnTo>
                  <a:lnTo>
                    <a:pt x="434176" y="1629552"/>
                  </a:lnTo>
                  <a:lnTo>
                    <a:pt x="460071" y="1644050"/>
                  </a:lnTo>
                  <a:lnTo>
                    <a:pt x="486442" y="1657661"/>
                  </a:lnTo>
                  <a:lnTo>
                    <a:pt x="513261" y="1670370"/>
                  </a:lnTo>
                  <a:lnTo>
                    <a:pt x="540495" y="1682160"/>
                  </a:lnTo>
                  <a:lnTo>
                    <a:pt x="568114" y="1693019"/>
                  </a:lnTo>
                  <a:lnTo>
                    <a:pt x="596085" y="1702935"/>
                  </a:lnTo>
                  <a:lnTo>
                    <a:pt x="624377" y="1711895"/>
                  </a:lnTo>
                  <a:lnTo>
                    <a:pt x="652957" y="1719890"/>
                  </a:lnTo>
                  <a:lnTo>
                    <a:pt x="681792" y="1726910"/>
                  </a:lnTo>
                  <a:lnTo>
                    <a:pt x="710849" y="1732948"/>
                  </a:lnTo>
                  <a:lnTo>
                    <a:pt x="740093" y="1737995"/>
                  </a:lnTo>
                  <a:lnTo>
                    <a:pt x="769492" y="1742047"/>
                  </a:lnTo>
                  <a:lnTo>
                    <a:pt x="799012" y="1745099"/>
                  </a:lnTo>
                  <a:lnTo>
                    <a:pt x="828619" y="1747147"/>
                  </a:lnTo>
                  <a:lnTo>
                    <a:pt x="858277" y="1748189"/>
                  </a:lnTo>
                  <a:lnTo>
                    <a:pt x="887954" y="1748223"/>
                  </a:lnTo>
                  <a:lnTo>
                    <a:pt x="917615" y="1747250"/>
                  </a:lnTo>
                  <a:lnTo>
                    <a:pt x="947226" y="1745271"/>
                  </a:lnTo>
                  <a:lnTo>
                    <a:pt x="976753" y="1742288"/>
                  </a:lnTo>
                  <a:lnTo>
                    <a:pt x="1006162" y="1738304"/>
                  </a:lnTo>
                  <a:lnTo>
                    <a:pt x="1035418" y="1733324"/>
                  </a:lnTo>
                  <a:lnTo>
                    <a:pt x="1064488" y="1727354"/>
                  </a:lnTo>
                  <a:lnTo>
                    <a:pt x="1093339" y="1720401"/>
                  </a:lnTo>
                  <a:lnTo>
                    <a:pt x="1121938" y="1712473"/>
                  </a:lnTo>
                  <a:lnTo>
                    <a:pt x="1150251" y="1703578"/>
                  </a:lnTo>
                  <a:lnTo>
                    <a:pt x="1178245" y="1693727"/>
                  </a:lnTo>
                  <a:lnTo>
                    <a:pt x="1205889" y="1682932"/>
                  </a:lnTo>
                  <a:lnTo>
                    <a:pt x="1233151" y="1671205"/>
                  </a:lnTo>
                  <a:lnTo>
                    <a:pt x="1259999" y="1658559"/>
                  </a:lnTo>
                  <a:lnTo>
                    <a:pt x="1286402" y="1645009"/>
                  </a:lnTo>
                  <a:lnTo>
                    <a:pt x="1312330" y="1630570"/>
                  </a:lnTo>
                  <a:lnTo>
                    <a:pt x="1337753" y="1615260"/>
                  </a:lnTo>
                  <a:lnTo>
                    <a:pt x="1362641" y="1599096"/>
                  </a:lnTo>
                  <a:lnTo>
                    <a:pt x="1386967" y="1582096"/>
                  </a:lnTo>
                  <a:lnTo>
                    <a:pt x="1410701" y="1564280"/>
                  </a:lnTo>
                  <a:lnTo>
                    <a:pt x="1433818" y="1545669"/>
                  </a:lnTo>
                  <a:lnTo>
                    <a:pt x="1456289" y="1526284"/>
                  </a:lnTo>
                  <a:lnTo>
                    <a:pt x="1478089" y="1506148"/>
                  </a:lnTo>
                  <a:lnTo>
                    <a:pt x="1499193" y="1485282"/>
                  </a:lnTo>
                  <a:lnTo>
                    <a:pt x="1519576" y="1463713"/>
                  </a:lnTo>
                  <a:lnTo>
                    <a:pt x="1539216" y="1441464"/>
                  </a:lnTo>
                  <a:lnTo>
                    <a:pt x="1558089" y="1418562"/>
                  </a:lnTo>
                  <a:lnTo>
                    <a:pt x="1576174" y="1395032"/>
                  </a:lnTo>
                  <a:lnTo>
                    <a:pt x="1593450" y="1370901"/>
                  </a:lnTo>
                  <a:lnTo>
                    <a:pt x="1609896" y="1346198"/>
                  </a:lnTo>
                  <a:lnTo>
                    <a:pt x="1625495" y="1320951"/>
                  </a:lnTo>
                  <a:lnTo>
                    <a:pt x="1640228" y="1295189"/>
                  </a:lnTo>
                  <a:lnTo>
                    <a:pt x="1654078" y="1268942"/>
                  </a:lnTo>
                  <a:lnTo>
                    <a:pt x="1667029" y="1242240"/>
                  </a:lnTo>
                  <a:lnTo>
                    <a:pt x="1679066" y="1215114"/>
                  </a:lnTo>
                  <a:lnTo>
                    <a:pt x="1690175" y="1187595"/>
                  </a:lnTo>
                  <a:lnTo>
                    <a:pt x="1700344" y="1159714"/>
                  </a:lnTo>
                  <a:lnTo>
                    <a:pt x="1709560" y="1131504"/>
                  </a:lnTo>
                  <a:lnTo>
                    <a:pt x="1717814" y="1102998"/>
                  </a:lnTo>
                  <a:lnTo>
                    <a:pt x="1725095" y="1074228"/>
                  </a:lnTo>
                  <a:lnTo>
                    <a:pt x="1731396" y="1045228"/>
                  </a:lnTo>
                  <a:lnTo>
                    <a:pt x="1736708" y="1016030"/>
                  </a:lnTo>
                  <a:lnTo>
                    <a:pt x="1741027" y="986669"/>
                  </a:lnTo>
                  <a:lnTo>
                    <a:pt x="1744346" y="957178"/>
                  </a:lnTo>
                  <a:lnTo>
                    <a:pt x="1746662" y="927591"/>
                  </a:lnTo>
                  <a:lnTo>
                    <a:pt x="1747973" y="897943"/>
                  </a:lnTo>
                  <a:lnTo>
                    <a:pt x="1748276" y="868268"/>
                  </a:lnTo>
                  <a:lnTo>
                    <a:pt x="1747573" y="838599"/>
                  </a:lnTo>
                  <a:lnTo>
                    <a:pt x="1745862" y="808971"/>
                  </a:lnTo>
                  <a:lnTo>
                    <a:pt x="1743147" y="779419"/>
                  </a:lnTo>
                  <a:lnTo>
                    <a:pt x="1739430" y="749975"/>
                  </a:lnTo>
                  <a:lnTo>
                    <a:pt x="1734715" y="720675"/>
                  </a:lnTo>
                  <a:lnTo>
                    <a:pt x="1729009" y="691552"/>
                  </a:lnTo>
                  <a:lnTo>
                    <a:pt x="1722318" y="662639"/>
                  </a:lnTo>
                  <a:lnTo>
                    <a:pt x="1714649" y="633970"/>
                  </a:lnTo>
                  <a:lnTo>
                    <a:pt x="1706012" y="605577"/>
                  </a:lnTo>
                  <a:lnTo>
                    <a:pt x="1696415" y="577495"/>
                  </a:lnTo>
                  <a:lnTo>
                    <a:pt x="1685871" y="549754"/>
                  </a:lnTo>
                  <a:lnTo>
                    <a:pt x="1674392" y="522387"/>
                  </a:lnTo>
                  <a:lnTo>
                    <a:pt x="1661990" y="495426"/>
                  </a:lnTo>
                  <a:lnTo>
                    <a:pt x="1648680" y="468901"/>
                  </a:lnTo>
                  <a:lnTo>
                    <a:pt x="1634477" y="442843"/>
                  </a:lnTo>
                  <a:lnTo>
                    <a:pt x="1619398" y="417282"/>
                  </a:lnTo>
                  <a:lnTo>
                    <a:pt x="1603460" y="392248"/>
                  </a:lnTo>
                  <a:lnTo>
                    <a:pt x="1586681" y="367769"/>
                  </a:lnTo>
                  <a:lnTo>
                    <a:pt x="1569081" y="343874"/>
                  </a:lnTo>
                  <a:lnTo>
                    <a:pt x="1550681" y="320590"/>
                  </a:lnTo>
                  <a:lnTo>
                    <a:pt x="1531500" y="297944"/>
                  </a:lnTo>
                  <a:lnTo>
                    <a:pt x="1511562" y="275963"/>
                  </a:lnTo>
                  <a:lnTo>
                    <a:pt x="1490889" y="254670"/>
                  </a:lnTo>
                  <a:lnTo>
                    <a:pt x="1469506" y="234092"/>
                  </a:lnTo>
                  <a:lnTo>
                    <a:pt x="1447436" y="214251"/>
                  </a:lnTo>
                  <a:lnTo>
                    <a:pt x="1424705" y="195171"/>
                  </a:lnTo>
                  <a:lnTo>
                    <a:pt x="1401340" y="176874"/>
                  </a:lnTo>
                  <a:lnTo>
                    <a:pt x="1377367" y="159380"/>
                  </a:lnTo>
                  <a:lnTo>
                    <a:pt x="1352815" y="142710"/>
                  </a:lnTo>
                  <a:lnTo>
                    <a:pt x="1327710" y="126883"/>
                  </a:lnTo>
                  <a:lnTo>
                    <a:pt x="1302083" y="111917"/>
                  </a:lnTo>
                  <a:lnTo>
                    <a:pt x="1275962" y="97830"/>
                  </a:lnTo>
                  <a:lnTo>
                    <a:pt x="1249379" y="84637"/>
                  </a:lnTo>
                  <a:lnTo>
                    <a:pt x="1222363" y="72355"/>
                  </a:lnTo>
                  <a:lnTo>
                    <a:pt x="1194945" y="60997"/>
                  </a:lnTo>
                  <a:lnTo>
                    <a:pt x="1167158" y="50575"/>
                  </a:lnTo>
                  <a:lnTo>
                    <a:pt x="1139033" y="41103"/>
                  </a:lnTo>
                  <a:lnTo>
                    <a:pt x="1129099" y="72343"/>
                  </a:lnTo>
                  <a:lnTo>
                    <a:pt x="1119165" y="103583"/>
                  </a:lnTo>
                  <a:lnTo>
                    <a:pt x="1109232" y="134823"/>
                  </a:lnTo>
                  <a:lnTo>
                    <a:pt x="1099298" y="166063"/>
                  </a:lnTo>
                  <a:lnTo>
                    <a:pt x="1089364" y="197303"/>
                  </a:lnTo>
                  <a:lnTo>
                    <a:pt x="1079430" y="228542"/>
                  </a:lnTo>
                  <a:lnTo>
                    <a:pt x="1069496" y="259782"/>
                  </a:lnTo>
                  <a:lnTo>
                    <a:pt x="1059562" y="291022"/>
                  </a:lnTo>
                  <a:lnTo>
                    <a:pt x="1087661" y="300715"/>
                  </a:lnTo>
                  <a:lnTo>
                    <a:pt x="1115257" y="311761"/>
                  </a:lnTo>
                  <a:lnTo>
                    <a:pt x="1142283" y="324133"/>
                  </a:lnTo>
                  <a:lnTo>
                    <a:pt x="1168676" y="337804"/>
                  </a:lnTo>
                  <a:lnTo>
                    <a:pt x="1194375" y="352740"/>
                  </a:lnTo>
                  <a:lnTo>
                    <a:pt x="1219318" y="368907"/>
                  </a:lnTo>
                  <a:lnTo>
                    <a:pt x="1243446" y="386265"/>
                  </a:lnTo>
                  <a:lnTo>
                    <a:pt x="1266704" y="404775"/>
                  </a:lnTo>
                  <a:lnTo>
                    <a:pt x="1289034" y="424392"/>
                  </a:lnTo>
                  <a:lnTo>
                    <a:pt x="1310386" y="445071"/>
                  </a:lnTo>
                  <a:lnTo>
                    <a:pt x="1330709" y="466762"/>
                  </a:lnTo>
                  <a:lnTo>
                    <a:pt x="1349954" y="489415"/>
                  </a:lnTo>
                  <a:lnTo>
                    <a:pt x="1368076" y="512975"/>
                  </a:lnTo>
                  <a:lnTo>
                    <a:pt x="1385033" y="537387"/>
                  </a:lnTo>
                  <a:lnTo>
                    <a:pt x="1400784" y="562594"/>
                  </a:lnTo>
                  <a:lnTo>
                    <a:pt x="1415293" y="588537"/>
                  </a:lnTo>
                  <a:lnTo>
                    <a:pt x="1428525" y="615153"/>
                  </a:lnTo>
                  <a:lnTo>
                    <a:pt x="1440449" y="642380"/>
                  </a:lnTo>
                  <a:lnTo>
                    <a:pt x="1451036" y="670154"/>
                  </a:lnTo>
                  <a:lnTo>
                    <a:pt x="1460263" y="698410"/>
                  </a:lnTo>
                  <a:lnTo>
                    <a:pt x="1468106" y="727080"/>
                  </a:lnTo>
                  <a:lnTo>
                    <a:pt x="1474548" y="756098"/>
                  </a:lnTo>
                  <a:lnTo>
                    <a:pt x="1479573" y="785394"/>
                  </a:lnTo>
                  <a:lnTo>
                    <a:pt x="1483170" y="814899"/>
                  </a:lnTo>
                  <a:lnTo>
                    <a:pt x="1485329" y="844545"/>
                  </a:lnTo>
                  <a:lnTo>
                    <a:pt x="1486046" y="874260"/>
                  </a:lnTo>
                  <a:lnTo>
                    <a:pt x="1485320" y="903975"/>
                  </a:lnTo>
                  <a:lnTo>
                    <a:pt x="1483151" y="933619"/>
                  </a:lnTo>
                  <a:lnTo>
                    <a:pt x="1479546" y="963124"/>
                  </a:lnTo>
                  <a:lnTo>
                    <a:pt x="1474512" y="992418"/>
                  </a:lnTo>
                  <a:lnTo>
                    <a:pt x="1468061" y="1021433"/>
                  </a:lnTo>
                  <a:lnTo>
                    <a:pt x="1460209" y="1050101"/>
                  </a:lnTo>
                  <a:lnTo>
                    <a:pt x="1450974" y="1078354"/>
                  </a:lnTo>
                  <a:lnTo>
                    <a:pt x="1440378" y="1106125"/>
                  </a:lnTo>
                  <a:lnTo>
                    <a:pt x="1428446" y="1133349"/>
                  </a:lnTo>
                  <a:lnTo>
                    <a:pt x="1415206" y="1159961"/>
                  </a:lnTo>
                  <a:lnTo>
                    <a:pt x="1400689" y="1185899"/>
                  </a:lnTo>
                  <a:lnTo>
                    <a:pt x="1384930" y="1211101"/>
                  </a:lnTo>
                  <a:lnTo>
                    <a:pt x="1367965" y="1235508"/>
                  </a:lnTo>
                  <a:lnTo>
                    <a:pt x="1349836" y="1259063"/>
                  </a:lnTo>
                  <a:lnTo>
                    <a:pt x="1330584" y="1281710"/>
                  </a:lnTo>
                  <a:lnTo>
                    <a:pt x="1310255" y="1303394"/>
                  </a:lnTo>
                  <a:lnTo>
                    <a:pt x="1288896" y="1324067"/>
                  </a:lnTo>
                  <a:lnTo>
                    <a:pt x="1266560" y="1343677"/>
                  </a:lnTo>
                  <a:lnTo>
                    <a:pt x="1243297" y="1362180"/>
                  </a:lnTo>
                  <a:lnTo>
                    <a:pt x="1219163" y="1379531"/>
                  </a:lnTo>
                  <a:lnTo>
                    <a:pt x="1194215" y="1395690"/>
                  </a:lnTo>
                  <a:lnTo>
                    <a:pt x="1168512" y="1410618"/>
                  </a:lnTo>
                  <a:lnTo>
                    <a:pt x="1142114" y="1424281"/>
                  </a:lnTo>
                  <a:lnTo>
                    <a:pt x="1115084" y="1436645"/>
                  </a:lnTo>
                  <a:lnTo>
                    <a:pt x="1087486" y="1447682"/>
                  </a:lnTo>
                  <a:lnTo>
                    <a:pt x="1059383" y="1457366"/>
                  </a:lnTo>
                  <a:lnTo>
                    <a:pt x="1030844" y="1465674"/>
                  </a:lnTo>
                  <a:lnTo>
                    <a:pt x="1001935" y="1472587"/>
                  </a:lnTo>
                  <a:lnTo>
                    <a:pt x="972725" y="1478087"/>
                  </a:lnTo>
                  <a:lnTo>
                    <a:pt x="943282" y="1482162"/>
                  </a:lnTo>
                  <a:lnTo>
                    <a:pt x="913676" y="1484803"/>
                  </a:lnTo>
                  <a:lnTo>
                    <a:pt x="883976" y="1486003"/>
                  </a:lnTo>
                  <a:lnTo>
                    <a:pt x="854253" y="1485759"/>
                  </a:lnTo>
                  <a:lnTo>
                    <a:pt x="824577" y="1484073"/>
                  </a:lnTo>
                  <a:lnTo>
                    <a:pt x="795018" y="1480947"/>
                  </a:lnTo>
                  <a:lnTo>
                    <a:pt x="765646" y="1476389"/>
                  </a:lnTo>
                  <a:lnTo>
                    <a:pt x="736529" y="1470411"/>
                  </a:lnTo>
                  <a:lnTo>
                    <a:pt x="707738" y="1463025"/>
                  </a:lnTo>
                  <a:lnTo>
                    <a:pt x="679339" y="1454250"/>
                  </a:lnTo>
                  <a:lnTo>
                    <a:pt x="651399" y="1444107"/>
                  </a:lnTo>
                  <a:lnTo>
                    <a:pt x="623985" y="1432619"/>
                  </a:lnTo>
                  <a:lnTo>
                    <a:pt x="597162" y="1419813"/>
                  </a:lnTo>
                  <a:lnTo>
                    <a:pt x="570991" y="1405719"/>
                  </a:lnTo>
                  <a:lnTo>
                    <a:pt x="545536" y="1390371"/>
                  </a:lnTo>
                  <a:lnTo>
                    <a:pt x="520857" y="1373806"/>
                  </a:lnTo>
                  <a:lnTo>
                    <a:pt x="497011" y="1356061"/>
                  </a:lnTo>
                  <a:lnTo>
                    <a:pt x="474055" y="1337179"/>
                  </a:lnTo>
                  <a:lnTo>
                    <a:pt x="452042" y="1317205"/>
                  </a:lnTo>
                  <a:lnTo>
                    <a:pt x="431026" y="1296186"/>
                  </a:lnTo>
                  <a:lnTo>
                    <a:pt x="411055" y="1274170"/>
                  </a:lnTo>
                  <a:lnTo>
                    <a:pt x="392177" y="1251211"/>
                  </a:lnTo>
                  <a:lnTo>
                    <a:pt x="374436" y="1227362"/>
                  </a:lnTo>
                  <a:lnTo>
                    <a:pt x="357874" y="1202680"/>
                  </a:lnTo>
                  <a:lnTo>
                    <a:pt x="342530" y="1177223"/>
                  </a:lnTo>
                  <a:lnTo>
                    <a:pt x="328441" y="1151051"/>
                  </a:lnTo>
                  <a:lnTo>
                    <a:pt x="315639" y="1124225"/>
                  </a:lnTo>
                  <a:lnTo>
                    <a:pt x="304155" y="1096809"/>
                  </a:lnTo>
                  <a:lnTo>
                    <a:pt x="294016" y="1068868"/>
                  </a:lnTo>
                  <a:lnTo>
                    <a:pt x="285245" y="1040468"/>
                  </a:lnTo>
                  <a:lnTo>
                    <a:pt x="277864" y="1011675"/>
                  </a:lnTo>
                  <a:lnTo>
                    <a:pt x="271890" y="982558"/>
                  </a:lnTo>
                  <a:lnTo>
                    <a:pt x="267337" y="953185"/>
                  </a:lnTo>
                  <a:lnTo>
                    <a:pt x="264216" y="923625"/>
                  </a:lnTo>
                  <a:lnTo>
                    <a:pt x="262533" y="893949"/>
                  </a:lnTo>
                  <a:lnTo>
                    <a:pt x="262294" y="864226"/>
                  </a:lnTo>
                  <a:lnTo>
                    <a:pt x="263499" y="834527"/>
                  </a:lnTo>
                  <a:lnTo>
                    <a:pt x="266144" y="804921"/>
                  </a:lnTo>
                  <a:lnTo>
                    <a:pt x="270224" y="775478"/>
                  </a:lnTo>
                  <a:lnTo>
                    <a:pt x="275729" y="746269"/>
                  </a:lnTo>
                  <a:lnTo>
                    <a:pt x="282645" y="717361"/>
                  </a:lnTo>
                  <a:lnTo>
                    <a:pt x="290958" y="688823"/>
                  </a:lnTo>
                  <a:lnTo>
                    <a:pt x="300646" y="660722"/>
                  </a:lnTo>
                  <a:lnTo>
                    <a:pt x="311688" y="633126"/>
                  </a:lnTo>
                  <a:lnTo>
                    <a:pt x="324056" y="606097"/>
                  </a:lnTo>
                  <a:lnTo>
                    <a:pt x="337723" y="579702"/>
                  </a:lnTo>
                  <a:lnTo>
                    <a:pt x="352655" y="554001"/>
                  </a:lnTo>
                  <a:lnTo>
                    <a:pt x="368818" y="529055"/>
                  </a:lnTo>
                  <a:lnTo>
                    <a:pt x="386173" y="504924"/>
                  </a:lnTo>
                  <a:lnTo>
                    <a:pt x="404679" y="481664"/>
                  </a:lnTo>
                  <a:lnTo>
                    <a:pt x="424293" y="459331"/>
                  </a:lnTo>
                  <a:lnTo>
                    <a:pt x="444968" y="437976"/>
                  </a:lnTo>
                  <a:lnTo>
                    <a:pt x="466656" y="417650"/>
                  </a:lnTo>
                  <a:lnTo>
                    <a:pt x="489306" y="398401"/>
                  </a:lnTo>
                  <a:lnTo>
                    <a:pt x="512863" y="380275"/>
                  </a:lnTo>
                  <a:lnTo>
                    <a:pt x="537273" y="363314"/>
                  </a:lnTo>
                  <a:lnTo>
                    <a:pt x="562478" y="347559"/>
                  </a:lnTo>
                  <a:lnTo>
                    <a:pt x="588418" y="333046"/>
                  </a:lnTo>
                  <a:lnTo>
                    <a:pt x="615032" y="319810"/>
                  </a:lnTo>
                  <a:lnTo>
                    <a:pt x="642257" y="307882"/>
                  </a:lnTo>
                  <a:lnTo>
                    <a:pt x="670030" y="297291"/>
                  </a:lnTo>
                  <a:lnTo>
                    <a:pt x="698284" y="288060"/>
                  </a:lnTo>
                  <a:lnTo>
                    <a:pt x="726953" y="280212"/>
                  </a:lnTo>
                  <a:lnTo>
                    <a:pt x="755970" y="273766"/>
                  </a:lnTo>
                  <a:lnTo>
                    <a:pt x="785265" y="268736"/>
                  </a:lnTo>
                  <a:lnTo>
                    <a:pt x="814770" y="265135"/>
                  </a:lnTo>
                  <a:lnTo>
                    <a:pt x="844415" y="262971"/>
                  </a:lnTo>
                  <a:close/>
                </a:path>
              </a:pathLst>
            </a:custGeom>
            <a:solidFill>
              <a:srgbClr val="D3D3D3">
                <a:alpha val="100000"/>
              </a:srgbClr>
            </a:solidFill>
            <a:ln w="135506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24" name="tx6"/>
            <p:cNvSpPr/>
            <p:nvPr/>
          </p:nvSpPr>
          <p:spPr>
            <a:xfrm>
              <a:off x="10762066" y="5229281"/>
              <a:ext cx="1015827" cy="3328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4.9%</a:t>
              </a:r>
            </a:p>
          </p:txBody>
        </p:sp>
        <p:sp>
          <p:nvSpPr>
            <p:cNvPr id="325" name="tx7"/>
            <p:cNvSpPr/>
            <p:nvPr/>
          </p:nvSpPr>
          <p:spPr>
            <a:xfrm>
              <a:off x="10762066" y="5229281"/>
              <a:ext cx="1015827" cy="3328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4.9%</a:t>
              </a:r>
            </a:p>
          </p:txBody>
        </p:sp>
      </p:grpSp>
      <p:sp>
        <p:nvSpPr>
          <p:cNvPr id="326" name="Content Placeholder 20"/>
          <p:cNvSpPr>
            <a:spLocks noGrp="1"/>
          </p:cNvSpPr>
          <p:nvPr>
            <p:ph sz="quarter" idx="10"/>
          </p:nvPr>
        </p:nvSpPr>
        <p:spPr>
          <a:xfrm>
            <a:off x="4451092" y="233354"/>
            <a:ext cx="3912028" cy="461843"/>
          </a:xfrm>
        </p:spPr>
        <p:txBody>
          <a:bodyPr/>
          <a:lstStyle/>
          <a:p>
            <a:r>
              <a:t>FEBRUARY 2020</a:t>
            </a:r>
          </a:p>
        </p:txBody>
      </p:sp>
      <p:sp>
        <p:nvSpPr>
          <p:cNvPr id="327" name="Content Placeholder 22"/>
          <p:cNvSpPr>
            <a:spLocks noGrp="1"/>
          </p:cNvSpPr>
          <p:nvPr>
            <p:ph sz="quarter" idx="11"/>
          </p:nvPr>
        </p:nvSpPr>
        <p:spPr>
          <a:xfrm>
            <a:off x="10286330" y="1038311"/>
            <a:ext cx="4538323" cy="338466"/>
          </a:xfrm>
        </p:spPr>
        <p:txBody>
          <a:bodyPr/>
          <a:lstStyle/>
          <a:p>
            <a:r>
              <a:rPr b="1"/>
              <a:t>FEBRUARY 2020</a:t>
            </a:r>
          </a:p>
        </p:txBody>
      </p:sp>
      <p:sp>
        <p:nvSpPr>
          <p:cNvPr id="328" name="Content Placeholder 2"/>
          <p:cNvSpPr>
            <a:spLocks noGrp="1"/>
          </p:cNvSpPr>
          <p:nvPr>
            <p:ph sz="quarter" idx="12"/>
          </p:nvPr>
        </p:nvSpPr>
        <p:spPr>
          <a:xfrm>
            <a:off x="7682424" y="4018576"/>
            <a:ext cx="1445835" cy="345985"/>
          </a:xfrm>
        </p:spPr>
        <p:txBody>
          <a:bodyPr/>
          <a:lstStyle/>
          <a:p>
            <a:r>
              <a:t>FY2020</a:t>
            </a:r>
          </a:p>
        </p:txBody>
      </p:sp>
    </p:spTree>
    <p:extLst>
      <p:ext uri="{BB962C8B-B14F-4D97-AF65-F5344CB8AC3E}">
        <p14:creationId xmlns:p14="http://schemas.microsoft.com/office/powerpoint/2010/main" val="3815302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DD16D-DF8B-B44A-B82B-0EA0CEA92BDB}"/>
              </a:ext>
            </a:extLst>
          </p:cNvPr>
          <p:cNvGrpSpPr/>
          <p:nvPr/>
        </p:nvGrpSpPr>
        <p:grpSpPr>
          <a:xfrm>
            <a:off x="1" y="1156276"/>
            <a:ext cx="12188824" cy="4545448"/>
            <a:chOff x="1" y="964276"/>
            <a:chExt cx="12188824" cy="45454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CD9594-43A4-407E-A54D-1486E0D896A2}"/>
                </a:ext>
              </a:extLst>
            </p:cNvPr>
            <p:cNvSpPr/>
            <p:nvPr/>
          </p:nvSpPr>
          <p:spPr>
            <a:xfrm>
              <a:off x="1" y="964276"/>
              <a:ext cx="12188824" cy="454544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D6BAA-A09E-5B4B-876A-BFFA9B07BEFD}"/>
                </a:ext>
              </a:extLst>
            </p:cNvPr>
            <p:cNvSpPr txBox="1"/>
            <p:nvPr/>
          </p:nvSpPr>
          <p:spPr>
            <a:xfrm>
              <a:off x="744668" y="1959727"/>
              <a:ext cx="1069949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Predicting Customer Lifetime 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55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17D37F-E027-DB4D-9FA9-7414DD8A09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010" y="2854910"/>
            <a:ext cx="4091259" cy="21030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8986-B285-E14D-8138-4F328FD4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Predicting Customer Lifetime Value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F375B-2D92-8443-AE28-E2416736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530350"/>
            <a:ext cx="11579384" cy="1238250"/>
          </a:xfrm>
        </p:spPr>
        <p:txBody>
          <a:bodyPr>
            <a:normAutofit/>
          </a:bodyPr>
          <a:lstStyle/>
          <a:p>
            <a:pPr marL="9525" indent="0" algn="ctr">
              <a:buNone/>
            </a:pPr>
            <a:r>
              <a:rPr lang="en-US" sz="3200">
                <a:latin typeface="Adobe Clean" panose="020B0503020404020204" pitchFamily="34" charset="0"/>
              </a:rPr>
              <a:t>If you knew who your top customers in the future were going to be, what would you do differently?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4F6C8F-410A-4943-8155-CDF7593E47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752" y="3166613"/>
            <a:ext cx="2899063" cy="1845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05BFA-21B2-154C-8C32-C6136A36AC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170" y="3414590"/>
            <a:ext cx="3828219" cy="1349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7600A4-4C67-C64F-83F2-62B18326F6C2}"/>
              </a:ext>
            </a:extLst>
          </p:cNvPr>
          <p:cNvSpPr txBox="1"/>
          <p:nvPr/>
        </p:nvSpPr>
        <p:spPr>
          <a:xfrm>
            <a:off x="654789" y="5280966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 you knew their favorite products?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344E7-07C2-5145-BB3F-72E0CD38DF74}"/>
              </a:ext>
            </a:extLst>
          </p:cNvPr>
          <p:cNvSpPr txBox="1"/>
          <p:nvPr/>
        </p:nvSpPr>
        <p:spPr>
          <a:xfrm>
            <a:off x="4754429" y="5142984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 you knew which channels they could be found in?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E3DC02-1D6C-4B46-A378-EFE24A2987B1}"/>
              </a:ext>
            </a:extLst>
          </p:cNvPr>
          <p:cNvSpPr txBox="1"/>
          <p:nvPr/>
        </p:nvSpPr>
        <p:spPr>
          <a:xfrm>
            <a:off x="8593999" y="5142467"/>
            <a:ext cx="337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 you knew the regions they shopped in?</a:t>
            </a:r>
          </a:p>
        </p:txBody>
      </p:sp>
    </p:spTree>
    <p:extLst>
      <p:ext uri="{BB962C8B-B14F-4D97-AF65-F5344CB8AC3E}">
        <p14:creationId xmlns:p14="http://schemas.microsoft.com/office/powerpoint/2010/main" val="2682335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8986-B285-E14D-8138-4F328FD4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Predicting Customer Lifetime Value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67AE2B-9D15-CB4D-9CDF-147D7B06DF62}"/>
              </a:ext>
            </a:extLst>
          </p:cNvPr>
          <p:cNvGrpSpPr/>
          <p:nvPr/>
        </p:nvGrpSpPr>
        <p:grpSpPr>
          <a:xfrm>
            <a:off x="1981812" y="1460840"/>
            <a:ext cx="8225199" cy="3936320"/>
            <a:chOff x="2273334" y="1550081"/>
            <a:chExt cx="8225199" cy="39363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9C8EEE-8F44-5544-B9FE-907AC5CE6AC5}"/>
                </a:ext>
              </a:extLst>
            </p:cNvPr>
            <p:cNvSpPr/>
            <p:nvPr/>
          </p:nvSpPr>
          <p:spPr>
            <a:xfrm>
              <a:off x="2273334" y="1550081"/>
              <a:ext cx="3530667" cy="39363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FE1EC2-F5D6-E541-B497-B73B6113683C}"/>
                </a:ext>
              </a:extLst>
            </p:cNvPr>
            <p:cNvSpPr/>
            <p:nvPr/>
          </p:nvSpPr>
          <p:spPr>
            <a:xfrm>
              <a:off x="6967866" y="1550081"/>
              <a:ext cx="3530667" cy="39363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9E7F3BF-92E9-DB4F-B381-6D6933C023B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41521" y="3465300"/>
              <a:ext cx="2994291" cy="18426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82880" tIns="182880" rIns="36000" bIns="36000" anchor="t"/>
            <a:lstStyle/>
            <a:p>
              <a:pPr algn="ctr">
                <a:spcAft>
                  <a:spcPct val="20000"/>
                </a:spcAft>
              </a:pPr>
              <a:r>
                <a:rPr lang="en-US" sz="2800" noProof="1">
                  <a:solidFill>
                    <a:schemeClr val="bg1"/>
                  </a:solidFill>
                  <a:latin typeface="Adobe Clean Light" pitchFamily="34" charset="0"/>
                  <a:cs typeface="Arial" pitchFamily="34" charset="0"/>
                </a:rPr>
                <a:t>Predict who your top customers are likely to be</a:t>
              </a:r>
              <a:endParaRPr lang="en-US" sz="20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endParaRPr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59ECE7B7-9035-2B41-A478-AFCE2925ED8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967865" y="3465300"/>
              <a:ext cx="3530667" cy="18426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82880" tIns="182880" rIns="36000" bIns="36000" anchor="t"/>
            <a:lstStyle/>
            <a:p>
              <a:pPr algn="ctr">
                <a:spcAft>
                  <a:spcPct val="20000"/>
                </a:spcAft>
              </a:pPr>
              <a:r>
                <a:rPr lang="en-US" sz="2800" noProof="1">
                  <a:solidFill>
                    <a:schemeClr val="bg1"/>
                  </a:solidFill>
                  <a:latin typeface="Adobe Clean Light" pitchFamily="34" charset="0"/>
                  <a:cs typeface="Arial" pitchFamily="34" charset="0"/>
                </a:rPr>
                <a:t>Analyze them more deeply in Analysis Workspace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A089B3-629A-8643-BF71-F7DA0E6D4004}"/>
              </a:ext>
            </a:extLst>
          </p:cNvPr>
          <p:cNvSpPr txBox="1"/>
          <p:nvPr/>
        </p:nvSpPr>
        <p:spPr>
          <a:xfrm>
            <a:off x="3048783" y="1460839"/>
            <a:ext cx="13967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DFD59-F10D-B94B-B637-E44C480B099E}"/>
              </a:ext>
            </a:extLst>
          </p:cNvPr>
          <p:cNvSpPr txBox="1"/>
          <p:nvPr/>
        </p:nvSpPr>
        <p:spPr>
          <a:xfrm>
            <a:off x="7743315" y="1460839"/>
            <a:ext cx="13967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1298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8986-B285-E14D-8138-4F328FD4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How We’ll Model CLV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6C88C-7ECD-0249-BC98-6931C826FBE6}"/>
              </a:ext>
            </a:extLst>
          </p:cNvPr>
          <p:cNvSpPr txBox="1"/>
          <p:nvPr/>
        </p:nvSpPr>
        <p:spPr>
          <a:xfrm>
            <a:off x="5526040" y="2372007"/>
            <a:ext cx="254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Expected Number of Transactions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ADD89A-532C-6645-9F0A-92C9832884E6}"/>
              </a:ext>
            </a:extLst>
          </p:cNvPr>
          <p:cNvGrpSpPr/>
          <p:nvPr/>
        </p:nvGrpSpPr>
        <p:grpSpPr>
          <a:xfrm>
            <a:off x="2524881" y="2819784"/>
            <a:ext cx="2688773" cy="584776"/>
            <a:chOff x="905850" y="3465454"/>
            <a:chExt cx="2688773" cy="5847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CD0F70-F923-184B-9C4D-80BF4AD22142}"/>
                </a:ext>
              </a:extLst>
            </p:cNvPr>
            <p:cNvSpPr txBox="1"/>
            <p:nvPr/>
          </p:nvSpPr>
          <p:spPr>
            <a:xfrm>
              <a:off x="905850" y="3465454"/>
              <a:ext cx="268877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/>
                <a:t>Transaction Rate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1387D6-4ED8-094A-9BE8-6E6784F046A4}"/>
                    </a:ext>
                  </a:extLst>
                </p:cNvPr>
                <p:cNvSpPr txBox="1"/>
                <p:nvPr/>
              </p:nvSpPr>
              <p:spPr>
                <a:xfrm>
                  <a:off x="908914" y="3834786"/>
                  <a:ext cx="236814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𝐵𝑖𝑜𝑛𝑜𝑚𝑖𝑎𝑙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400"/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1387D6-4ED8-094A-9BE8-6E6784F04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14" y="3834786"/>
                  <a:ext cx="2368149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2128" r="-532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007ABE-CFDF-804A-9ACF-2F90705CC515}"/>
              </a:ext>
            </a:extLst>
          </p:cNvPr>
          <p:cNvGrpSpPr/>
          <p:nvPr/>
        </p:nvGrpSpPr>
        <p:grpSpPr>
          <a:xfrm>
            <a:off x="2524881" y="1799761"/>
            <a:ext cx="2275114" cy="582468"/>
            <a:chOff x="382956" y="2005220"/>
            <a:chExt cx="2275114" cy="5824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3747B-9E10-5644-96F6-FA8B9B925E82}"/>
                </a:ext>
              </a:extLst>
            </p:cNvPr>
            <p:cNvSpPr txBox="1"/>
            <p:nvPr/>
          </p:nvSpPr>
          <p:spPr>
            <a:xfrm>
              <a:off x="382956" y="2005220"/>
              <a:ext cx="227511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/>
                <a:t>Churn Probability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1615F2C-DC5B-C740-ACAD-570FA4118B10}"/>
                    </a:ext>
                  </a:extLst>
                </p:cNvPr>
                <p:cNvSpPr txBox="1"/>
                <p:nvPr/>
              </p:nvSpPr>
              <p:spPr>
                <a:xfrm>
                  <a:off x="382956" y="2372244"/>
                  <a:ext cx="185057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𝐵𝑒𝑡𝑎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𝐺𝑒𝑜𝑚𝑒𝑡𝑟𝑖𝑐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400"/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1615F2C-DC5B-C740-ACAD-570FA4118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956" y="2372244"/>
                  <a:ext cx="1850573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3401" t="-5556" r="-1020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0A3AA7-0758-D14A-8C1E-004707C53BA4}"/>
              </a:ext>
            </a:extLst>
          </p:cNvPr>
          <p:cNvGrpSpPr/>
          <p:nvPr/>
        </p:nvGrpSpPr>
        <p:grpSpPr>
          <a:xfrm>
            <a:off x="1349909" y="4364573"/>
            <a:ext cx="3299865" cy="800220"/>
            <a:chOff x="397327" y="4972637"/>
            <a:chExt cx="3299865" cy="800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1D2DC6-A158-F241-A1D5-A4D4CF6E6E6A}"/>
                </a:ext>
              </a:extLst>
            </p:cNvPr>
            <p:cNvSpPr txBox="1"/>
            <p:nvPr/>
          </p:nvSpPr>
          <p:spPr>
            <a:xfrm>
              <a:off x="397327" y="4972637"/>
              <a:ext cx="329986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/>
                <a:t>Average Transaction Value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684EC42-FB10-6247-A6CD-7D516E633741}"/>
                    </a:ext>
                  </a:extLst>
                </p:cNvPr>
                <p:cNvSpPr txBox="1"/>
                <p:nvPr/>
              </p:nvSpPr>
              <p:spPr>
                <a:xfrm>
                  <a:off x="397327" y="5341969"/>
                  <a:ext cx="142269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𝐺𝑎𝑚𝑚𝑎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684EC42-FB10-6247-A6CD-7D516E633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327" y="5341969"/>
                  <a:ext cx="1422697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885" r="-354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1E9ED-26F4-5E4C-8279-B4F199CAA434}"/>
                    </a:ext>
                  </a:extLst>
                </p:cNvPr>
                <p:cNvSpPr txBox="1"/>
                <p:nvPr/>
              </p:nvSpPr>
              <p:spPr>
                <a:xfrm>
                  <a:off x="411276" y="5557413"/>
                  <a:ext cx="185057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𝐺𝑎𝑚𝑚𝑎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400"/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1E9ED-26F4-5E4C-8279-B4F199CAA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76" y="5557413"/>
                  <a:ext cx="1850573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041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95CBC48-4CC7-9344-B6D5-5EB484C2E567}"/>
              </a:ext>
            </a:extLst>
          </p:cNvPr>
          <p:cNvSpPr txBox="1"/>
          <p:nvPr/>
        </p:nvSpPr>
        <p:spPr>
          <a:xfrm>
            <a:off x="5590023" y="4235170"/>
            <a:ext cx="241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Expected Transaction Value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2CAC872F-FC9E-D248-8220-049C7677D2A6}"/>
              </a:ext>
            </a:extLst>
          </p:cNvPr>
          <p:cNvSpPr/>
          <p:nvPr/>
        </p:nvSpPr>
        <p:spPr>
          <a:xfrm>
            <a:off x="4745895" y="2203246"/>
            <a:ext cx="780145" cy="895606"/>
          </a:xfrm>
          <a:prstGeom prst="rightBrace">
            <a:avLst>
              <a:gd name="adj1" fmla="val 17440"/>
              <a:gd name="adj2" fmla="val 50000"/>
            </a:avLst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D96E3E8-4ECA-5349-AC7D-0A170D0832C4}"/>
              </a:ext>
            </a:extLst>
          </p:cNvPr>
          <p:cNvSpPr/>
          <p:nvPr/>
        </p:nvSpPr>
        <p:spPr>
          <a:xfrm>
            <a:off x="8073126" y="2684922"/>
            <a:ext cx="812498" cy="2068331"/>
          </a:xfrm>
          <a:prstGeom prst="rightBrace">
            <a:avLst>
              <a:gd name="adj1" fmla="val 17440"/>
              <a:gd name="adj2" fmla="val 50000"/>
            </a:avLst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34F8E-7920-D64A-9636-6D963D5FF888}"/>
              </a:ext>
            </a:extLst>
          </p:cNvPr>
          <p:cNvCxnSpPr>
            <a:cxnSpLocks/>
          </p:cNvCxnSpPr>
          <p:nvPr/>
        </p:nvCxnSpPr>
        <p:spPr>
          <a:xfrm>
            <a:off x="4799995" y="4598645"/>
            <a:ext cx="726045" cy="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2FF988-141A-034C-B57C-F60108E9355C}"/>
              </a:ext>
            </a:extLst>
          </p:cNvPr>
          <p:cNvSpPr txBox="1"/>
          <p:nvPr/>
        </p:nvSpPr>
        <p:spPr>
          <a:xfrm>
            <a:off x="8795718" y="3303588"/>
            <a:ext cx="263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Expected Customer Lifetime Value</a:t>
            </a:r>
          </a:p>
        </p:txBody>
      </p:sp>
    </p:spTree>
    <p:extLst>
      <p:ext uri="{BB962C8B-B14F-4D97-AF65-F5344CB8AC3E}">
        <p14:creationId xmlns:p14="http://schemas.microsoft.com/office/powerpoint/2010/main" val="1720078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A3645-36A2-F344-8D8C-0E2D0072168B}"/>
              </a:ext>
            </a:extLst>
          </p:cNvPr>
          <p:cNvSpPr/>
          <p:nvPr/>
        </p:nvSpPr>
        <p:spPr>
          <a:xfrm>
            <a:off x="0" y="1"/>
            <a:ext cx="12188825" cy="6442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A870D-FF34-2441-AA83-CD7DD99D3F06}"/>
              </a:ext>
            </a:extLst>
          </p:cNvPr>
          <p:cNvSpPr txBox="1"/>
          <p:nvPr/>
        </p:nvSpPr>
        <p:spPr>
          <a:xfrm>
            <a:off x="3155950" y="2321005"/>
            <a:ext cx="58769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/>
                </a:solidFill>
                <a:latin typeface="Adobe Clean" panose="020B05030204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605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DD16D-DF8B-B44A-B82B-0EA0CEA92BDB}"/>
              </a:ext>
            </a:extLst>
          </p:cNvPr>
          <p:cNvGrpSpPr/>
          <p:nvPr/>
        </p:nvGrpSpPr>
        <p:grpSpPr>
          <a:xfrm>
            <a:off x="1" y="1156276"/>
            <a:ext cx="12188824" cy="4545448"/>
            <a:chOff x="1" y="964276"/>
            <a:chExt cx="12188824" cy="45454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CD9594-43A4-407E-A54D-1486E0D896A2}"/>
                </a:ext>
              </a:extLst>
            </p:cNvPr>
            <p:cNvSpPr/>
            <p:nvPr/>
          </p:nvSpPr>
          <p:spPr>
            <a:xfrm>
              <a:off x="1" y="964276"/>
              <a:ext cx="12188824" cy="454544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D6BAA-A09E-5B4B-876A-BFFA9B07BEFD}"/>
                </a:ext>
              </a:extLst>
            </p:cNvPr>
            <p:cNvSpPr txBox="1"/>
            <p:nvPr/>
          </p:nvSpPr>
          <p:spPr>
            <a:xfrm>
              <a:off x="744668" y="1959727"/>
              <a:ext cx="1069949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Connecting to Customer Journey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91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9BAC4E-FAFD-0C44-A6F4-B4707C5EB926}"/>
              </a:ext>
            </a:extLst>
          </p:cNvPr>
          <p:cNvGrpSpPr/>
          <p:nvPr/>
        </p:nvGrpSpPr>
        <p:grpSpPr>
          <a:xfrm>
            <a:off x="633934" y="1576575"/>
            <a:ext cx="10920957" cy="3188677"/>
            <a:chOff x="446510" y="1576575"/>
            <a:chExt cx="10920957" cy="31886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AC7B0D-C8F5-EA41-B436-0DDE3A235040}"/>
                </a:ext>
              </a:extLst>
            </p:cNvPr>
            <p:cNvSpPr txBox="1"/>
            <p:nvPr/>
          </p:nvSpPr>
          <p:spPr>
            <a:xfrm>
              <a:off x="3139598" y="2206510"/>
              <a:ext cx="10004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F68113-6CAE-0B4B-AA06-5E9FF2F8968B}"/>
                </a:ext>
              </a:extLst>
            </p:cNvPr>
            <p:cNvSpPr txBox="1"/>
            <p:nvPr/>
          </p:nvSpPr>
          <p:spPr>
            <a:xfrm>
              <a:off x="7570115" y="2239889"/>
              <a:ext cx="10004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>
                  <a:solidFill>
                    <a:schemeClr val="bg1"/>
                  </a:solidFill>
                </a:rPr>
                <a:t>=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F7ACB6-5E38-DE41-9C5D-D852D9D5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1044" y="1576575"/>
              <a:ext cx="2736423" cy="31886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1421BC-78E7-C144-B8F7-090FA9FFA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3235" y="1949512"/>
              <a:ext cx="3066412" cy="237604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8218B1-3CF9-984E-88C0-E8DDE60E6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6510" y="2106456"/>
              <a:ext cx="2483780" cy="2219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70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03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25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5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4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33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CD9594-43A4-407E-A54D-1486E0D896A2}"/>
              </a:ext>
            </a:extLst>
          </p:cNvPr>
          <p:cNvSpPr/>
          <p:nvPr/>
        </p:nvSpPr>
        <p:spPr>
          <a:xfrm>
            <a:off x="508000" y="1188084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D28C96-28E6-4AAD-9EC6-521B039A06AA}"/>
              </a:ext>
            </a:extLst>
          </p:cNvPr>
          <p:cNvSpPr/>
          <p:nvPr/>
        </p:nvSpPr>
        <p:spPr>
          <a:xfrm>
            <a:off x="4329078" y="1188083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F6E7A5-50A6-4F1D-900C-1FD436E929FF}"/>
              </a:ext>
            </a:extLst>
          </p:cNvPr>
          <p:cNvSpPr/>
          <p:nvPr/>
        </p:nvSpPr>
        <p:spPr>
          <a:xfrm>
            <a:off x="8150156" y="1188082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0FB5C2A-6766-0C49-B375-6A85EC160DF6}"/>
              </a:ext>
            </a:extLst>
          </p:cNvPr>
          <p:cNvSpPr txBox="1">
            <a:spLocks/>
          </p:cNvSpPr>
          <p:nvPr/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/>
          <a:lstStyle>
            <a:lvl1pPr algn="l" defTabSz="1088291" rtl="0" eaLnBrk="1" latinLnBrk="0" hangingPunct="1">
              <a:spcBef>
                <a:spcPct val="0"/>
              </a:spcBef>
              <a:buNone/>
              <a:defRPr sz="3200" b="0" i="0" u="none" kern="1200">
                <a:solidFill>
                  <a:schemeClr val="tx1">
                    <a:lumMod val="75000"/>
                    <a:lumOff val="25000"/>
                  </a:schemeClr>
                </a:solidFill>
                <a:latin typeface="Adobe Clean Light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Takeaways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2A260C0D-2D0E-2D43-8FFA-FB2A5FA573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000" y="3570799"/>
            <a:ext cx="3494879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Connect R to the Adobe Experience Platform </a:t>
            </a:r>
          </a:p>
          <a:p>
            <a:pPr algn="ctr">
              <a:spcAft>
                <a:spcPct val="20000"/>
              </a:spcAft>
            </a:pPr>
            <a:r>
              <a:rPr lang="en-US" sz="20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(or your own cloud)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7010B810-309F-FC4E-B65B-B5803C0DFE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29077" y="3570799"/>
            <a:ext cx="3530667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Do awesome stuff and share it with your whole org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A59BDC4B-EAF5-9848-BCA1-2CD06A5EF98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69381" y="3570799"/>
            <a:ext cx="3511443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Couple up your awesome analysis with Customer Journey Analytics!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703456-AB72-F14A-ABCF-ABDCEFBEB518}"/>
              </a:ext>
            </a:extLst>
          </p:cNvPr>
          <p:cNvSpPr txBox="1"/>
          <p:nvPr/>
        </p:nvSpPr>
        <p:spPr>
          <a:xfrm>
            <a:off x="1574973" y="1486937"/>
            <a:ext cx="13967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99BAAB-B895-8349-9944-A72AFE592A0E}"/>
              </a:ext>
            </a:extLst>
          </p:cNvPr>
          <p:cNvSpPr txBox="1"/>
          <p:nvPr/>
        </p:nvSpPr>
        <p:spPr>
          <a:xfrm>
            <a:off x="5324683" y="1486937"/>
            <a:ext cx="13967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2CFDA9-5EAC-1343-9837-DCE005E57F0D}"/>
              </a:ext>
            </a:extLst>
          </p:cNvPr>
          <p:cNvSpPr txBox="1"/>
          <p:nvPr/>
        </p:nvSpPr>
        <p:spPr>
          <a:xfrm>
            <a:off x="9226741" y="1486937"/>
            <a:ext cx="13967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46908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0F2862-D38E-214D-AEBA-0036768F64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5829" y="344795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3200" noProof="1">
                <a:latin typeface="Adobe Clean" charset="0"/>
                <a:ea typeface="Adobe Clean" charset="0"/>
                <a:cs typeface="Adobe Clean" charset="0"/>
              </a:rPr>
              <a:t>Resources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523AAA5-0152-C549-B3A3-4197C6AC1A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5829" y="1359251"/>
            <a:ext cx="10617051" cy="41394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t"/>
          <a:lstStyle/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Code samples from this session: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</a:rPr>
              <a:t>https://github.com/admoseremic/summit2020</a:t>
            </a: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Trevor’s blog: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</a:rPr>
              <a:t>http://datafeedtoolbox.com</a:t>
            </a: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Getting started with R: </a:t>
            </a: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  <a:hlinkClick r:id="rId2"/>
              </a:rPr>
              <a:t>http://r-marketing.r-forge.r-project.org/</a:t>
            </a: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Getting started with RStudio: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  <a:hlinkClick r:id="rId3"/>
              </a:rPr>
              <a:t>http://rstudio.com</a:t>
            </a:r>
            <a:endParaRPr lang="en-US" sz="3200" u="sng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Getting started with Plotly: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  <a:hlinkClick r:id="rId4"/>
              </a:rPr>
              <a:t>https://plot.ly/</a:t>
            </a:r>
            <a:endParaRPr lang="en-US" sz="3200" u="sng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More about Customer Journey Analytics: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</a:rPr>
              <a:t>http://</a:t>
            </a:r>
            <a:r>
              <a:rPr lang="en-US" sz="3200" u="sng" noProof="1">
                <a:latin typeface="Adobe Clean Light" panose="020B0303020404020204" pitchFamily="34" charset="0"/>
                <a:cs typeface="Calibri"/>
              </a:rPr>
              <a:t>adobe.ly/aacja</a:t>
            </a:r>
          </a:p>
        </p:txBody>
      </p:sp>
    </p:spTree>
    <p:extLst>
      <p:ext uri="{BB962C8B-B14F-4D97-AF65-F5344CB8AC3E}">
        <p14:creationId xmlns:p14="http://schemas.microsoft.com/office/powerpoint/2010/main" val="2043197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3439AB-7A31-45DF-8F02-A6FD3D24EAA1}"/>
              </a:ext>
            </a:extLst>
          </p:cNvPr>
          <p:cNvSpPr/>
          <p:nvPr/>
        </p:nvSpPr>
        <p:spPr>
          <a:xfrm>
            <a:off x="-1" y="-141097"/>
            <a:ext cx="12188825" cy="4039765"/>
          </a:xfrm>
          <a:prstGeom prst="rect">
            <a:avLst/>
          </a:prstGeom>
          <a:solidFill>
            <a:srgbClr val="000000">
              <a:alpha val="72549"/>
            </a:srgbClr>
          </a:solidFill>
          <a:ln w="3175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0" tIns="0" rIns="0" bIns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" algn="ctr" defTabSz="913905"/>
            <a:endParaRPr lang="en-US" sz="1400">
              <a:solidFill>
                <a:prstClr val="white"/>
              </a:solidFill>
              <a:effectLst>
                <a:outerShdw blurRad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Adobe Clean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89866" y="699349"/>
            <a:ext cx="3010711" cy="1680374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400" b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Jessica Langford</a:t>
            </a:r>
          </a:p>
          <a:p>
            <a:pPr algn="ctr">
              <a:lnSpc>
                <a:spcPct val="120000"/>
              </a:lnSpc>
            </a:pPr>
            <a:endParaRPr lang="en-US" sz="1000" b="1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200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: @jlangford84</a:t>
            </a:r>
          </a:p>
          <a:p>
            <a:pPr algn="ctr">
              <a:lnSpc>
                <a:spcPct val="120000"/>
              </a:lnSpc>
            </a:pPr>
            <a:r>
              <a:rPr lang="en-US" sz="2200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: /</a:t>
            </a:r>
            <a:r>
              <a:rPr lang="en-US" sz="2200" err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jesslangford</a:t>
            </a:r>
            <a:endParaRPr lang="en-US" sz="2200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291" y="699350"/>
            <a:ext cx="2879009" cy="2086703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400" b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Trevor Paulsen</a:t>
            </a:r>
          </a:p>
          <a:p>
            <a:pPr algn="ctr">
              <a:lnSpc>
                <a:spcPct val="120000"/>
              </a:lnSpc>
            </a:pPr>
            <a:endParaRPr lang="en-US" sz="1000" b="1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200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: @</a:t>
            </a:r>
            <a:r>
              <a:rPr lang="en-US" sz="2200" err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trevorwithdata</a:t>
            </a:r>
            <a:endParaRPr lang="en-US" sz="2200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200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: /</a:t>
            </a:r>
            <a:r>
              <a:rPr lang="en-US" sz="2200" err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trevorpaulsen</a:t>
            </a:r>
            <a:endParaRPr lang="en-US" sz="2200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200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Measure       : @</a:t>
            </a:r>
            <a:r>
              <a:rPr lang="en-US" sz="2200" err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tpaulsen</a:t>
            </a:r>
            <a:endParaRPr lang="en-US" sz="2200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</p:txBody>
      </p:sp>
      <p:pic>
        <p:nvPicPr>
          <p:cNvPr id="11" name="Picture 4" descr="Image result for twitter">
            <a:extLst>
              <a:ext uri="{FF2B5EF4-FFF2-40B4-BE49-F238E27FC236}">
                <a16:creationId xmlns:a16="http://schemas.microsoft.com/office/drawing/2014/main" id="{06871642-B818-45B4-80C0-D9E8DC21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039" y="1573404"/>
            <a:ext cx="407926" cy="4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inkedin transparent logo">
            <a:extLst>
              <a:ext uri="{FF2B5EF4-FFF2-40B4-BE49-F238E27FC236}">
                <a16:creationId xmlns:a16="http://schemas.microsoft.com/office/drawing/2014/main" id="{127FD3CF-F8B3-41EA-92C0-85ECAC40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4692" y="1896700"/>
            <a:ext cx="500071" cy="50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twitter">
            <a:extLst>
              <a:ext uri="{FF2B5EF4-FFF2-40B4-BE49-F238E27FC236}">
                <a16:creationId xmlns:a16="http://schemas.microsoft.com/office/drawing/2014/main" id="{92DB69A2-699E-40C9-B84C-DEC4480A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434" y="1573404"/>
            <a:ext cx="407926" cy="4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linkedin transparent logo">
            <a:extLst>
              <a:ext uri="{FF2B5EF4-FFF2-40B4-BE49-F238E27FC236}">
                <a16:creationId xmlns:a16="http://schemas.microsoft.com/office/drawing/2014/main" id="{2AB6F8B0-9A11-4213-AA3B-370EF384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762" y="1896700"/>
            <a:ext cx="500071" cy="50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lack transparent logo">
            <a:extLst>
              <a:ext uri="{FF2B5EF4-FFF2-40B4-BE49-F238E27FC236}">
                <a16:creationId xmlns:a16="http://schemas.microsoft.com/office/drawing/2014/main" id="{DB8C98E0-8E1E-489C-B156-A3AFB9ED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1445" y="2420769"/>
            <a:ext cx="332826" cy="33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5D1C2E-7494-7D4C-9590-B354A076765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922" y="390057"/>
            <a:ext cx="2545557" cy="22989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95B8AE-BB7E-B24E-B55F-3CD8B1FC53EE}"/>
              </a:ext>
            </a:extLst>
          </p:cNvPr>
          <p:cNvSpPr/>
          <p:nvPr/>
        </p:nvSpPr>
        <p:spPr>
          <a:xfrm>
            <a:off x="7214824" y="2763990"/>
            <a:ext cx="4793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noProof="1">
                <a:solidFill>
                  <a:schemeClr val="bg1"/>
                </a:solidFill>
                <a:latin typeface="Adobe Clean Light" charset="0"/>
                <a:ea typeface="Adobe Clean Light" charset="0"/>
                <a:cs typeface="Adobe Clean Light" charset="0"/>
              </a:rPr>
              <a:t>https://github.com/admoseremic/summit2020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15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A4E1-614D-1F46-B6AF-8790A51FF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369" y="744552"/>
            <a:ext cx="5389949" cy="53688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DC9010B-EC29-E845-A22A-E3B2FE235A71}"/>
              </a:ext>
            </a:extLst>
          </p:cNvPr>
          <p:cNvGrpSpPr/>
          <p:nvPr/>
        </p:nvGrpSpPr>
        <p:grpSpPr>
          <a:xfrm>
            <a:off x="821170" y="489001"/>
            <a:ext cx="4173726" cy="2646878"/>
            <a:chOff x="2146879" y="1981308"/>
            <a:chExt cx="4173726" cy="264687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5A0558-DC6C-024D-8F14-DA858B84A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6879" y="2628900"/>
              <a:ext cx="1723359" cy="153971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1E3A45-8D68-584F-954A-C43CDC3CB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4923" y="2534400"/>
              <a:ext cx="1988349" cy="154069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935BA-3855-6A4B-A47E-62BDD7286515}"/>
                </a:ext>
              </a:extLst>
            </p:cNvPr>
            <p:cNvSpPr txBox="1"/>
            <p:nvPr/>
          </p:nvSpPr>
          <p:spPr>
            <a:xfrm>
              <a:off x="5320144" y="1981308"/>
              <a:ext cx="100046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00">
                  <a:solidFill>
                    <a:schemeClr val="bg1"/>
                  </a:solidFill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66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40D-8AB9-4B49-B898-C9256B6FF1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69960">
            <a:off x="4470863" y="912513"/>
            <a:ext cx="6705338" cy="44467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FC3E990-6886-8E4D-A155-140BBAC3500E}"/>
              </a:ext>
            </a:extLst>
          </p:cNvPr>
          <p:cNvGrpSpPr/>
          <p:nvPr/>
        </p:nvGrpSpPr>
        <p:grpSpPr>
          <a:xfrm>
            <a:off x="821170" y="489001"/>
            <a:ext cx="4173726" cy="2646878"/>
            <a:chOff x="2146879" y="1981308"/>
            <a:chExt cx="4173726" cy="26468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8218B1-3CF9-984E-88C0-E8DDE60E6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6879" y="2628900"/>
              <a:ext cx="1723359" cy="15397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1421BC-78E7-C144-B8F7-090FA9FFA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4923" y="2534400"/>
              <a:ext cx="1988349" cy="154069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60EB9-BC18-2940-BE3C-D52C4D295CB5}"/>
                </a:ext>
              </a:extLst>
            </p:cNvPr>
            <p:cNvSpPr txBox="1"/>
            <p:nvPr/>
          </p:nvSpPr>
          <p:spPr>
            <a:xfrm>
              <a:off x="5320144" y="1981308"/>
              <a:ext cx="100046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00">
                  <a:solidFill>
                    <a:schemeClr val="bg1"/>
                  </a:solidFill>
                </a:rPr>
                <a:t>?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6E1DA9-59F1-534E-8BD9-079783B53DA6}"/>
              </a:ext>
            </a:extLst>
          </p:cNvPr>
          <p:cNvSpPr txBox="1"/>
          <p:nvPr/>
        </p:nvSpPr>
        <p:spPr>
          <a:xfrm rot="20879757">
            <a:off x="5013762" y="5831268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*Source: Goonies</a:t>
            </a:r>
          </a:p>
        </p:txBody>
      </p:sp>
    </p:spTree>
    <p:extLst>
      <p:ext uri="{BB962C8B-B14F-4D97-AF65-F5344CB8AC3E}">
        <p14:creationId xmlns:p14="http://schemas.microsoft.com/office/powerpoint/2010/main" val="368143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23686B-F779-834E-9D1D-1C327BF3E7CA}"/>
              </a:ext>
            </a:extLst>
          </p:cNvPr>
          <p:cNvGrpSpPr/>
          <p:nvPr/>
        </p:nvGrpSpPr>
        <p:grpSpPr>
          <a:xfrm>
            <a:off x="3936664" y="1121759"/>
            <a:ext cx="4315495" cy="1831919"/>
            <a:chOff x="8258986" y="3597087"/>
            <a:chExt cx="4315495" cy="1831919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9FF777A9-FBFA-C44D-B3C8-DB94B36EF77F}"/>
                </a:ext>
              </a:extLst>
            </p:cNvPr>
            <p:cNvSpPr txBox="1">
              <a:spLocks/>
            </p:cNvSpPr>
            <p:nvPr/>
          </p:nvSpPr>
          <p:spPr>
            <a:xfrm>
              <a:off x="8321412" y="3597087"/>
              <a:ext cx="4190644" cy="59372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ctr" defTabSz="1088291" rtl="0" eaLnBrk="1" latinLnBrk="0" hangingPunct="1">
                <a:spcBef>
                  <a:spcPct val="0"/>
                </a:spcBef>
                <a:buNone/>
                <a:defRPr sz="5000" b="0" i="0" u="none" kern="1200">
                  <a:solidFill>
                    <a:srgbClr val="6EC5CD"/>
                  </a:solidFill>
                  <a:latin typeface="Adobe Clean Light" charset="0"/>
                  <a:ea typeface="Adobe Clean Light" charset="0"/>
                  <a:cs typeface="Adobe Clean Light" charset="0"/>
                </a:defRPr>
              </a:lvl1pPr>
            </a:lstStyle>
            <a:p>
              <a:r>
                <a:rPr lang="en-US" sz="4950"/>
                <a:t>Trevor Paulsen</a:t>
              </a:r>
            </a:p>
          </p:txBody>
        </p:sp>
        <p:sp>
          <p:nvSpPr>
            <p:cNvPr id="12" name="Text Placeholder 32">
              <a:extLst>
                <a:ext uri="{FF2B5EF4-FFF2-40B4-BE49-F238E27FC236}">
                  <a16:creationId xmlns:a16="http://schemas.microsoft.com/office/drawing/2014/main" id="{48356B26-C1B6-B64A-B72E-6703CC04A584}"/>
                </a:ext>
              </a:extLst>
            </p:cNvPr>
            <p:cNvSpPr txBox="1">
              <a:spLocks/>
            </p:cNvSpPr>
            <p:nvPr/>
          </p:nvSpPr>
          <p:spPr>
            <a:xfrm>
              <a:off x="8258986" y="4348089"/>
              <a:ext cx="4315495" cy="1080917"/>
            </a:xfrm>
            <a:prstGeom prst="rect">
              <a:avLst/>
            </a:prstGeom>
          </p:spPr>
          <p:txBody>
            <a:bodyPr vert="horz" lIns="108829" tIns="54414" rIns="108829" bIns="54414" rtlCol="0">
              <a:noAutofit/>
            </a:bodyPr>
            <a:lstStyle>
              <a:lvl1pPr marL="0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Adobe Clean Light" pitchFamily="34" charset="0"/>
                  <a:ea typeface="+mn-ea"/>
                  <a:cs typeface="+mn-cs"/>
                </a:defRPr>
              </a:lvl1pPr>
              <a:lvl2pPr marL="275851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551703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751979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950365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99279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944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108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5235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Principal Product Manager, </a:t>
              </a:r>
            </a:p>
            <a:p>
              <a:r>
                <a:rPr lang="en-US" sz="2000"/>
                <a:t>Adobe Analytics</a:t>
              </a:r>
            </a:p>
            <a:p>
              <a:r>
                <a:rPr lang="en-US" sz="2000" err="1"/>
                <a:t>tpaulsen@adobe.com</a:t>
              </a:r>
              <a:endParaRPr lang="en-US" sz="20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95C8D4-6C07-3742-B9CB-9A394C977113}"/>
              </a:ext>
            </a:extLst>
          </p:cNvPr>
          <p:cNvSpPr/>
          <p:nvPr/>
        </p:nvSpPr>
        <p:spPr>
          <a:xfrm>
            <a:off x="0" y="0"/>
            <a:ext cx="4068698" cy="6392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81C415-F652-FF4F-9ABC-C50CDD5BA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15142"/>
            <a:ext cx="4068698" cy="5776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7FE9BE-8E8B-844B-AA58-F464DC7B40E4}"/>
              </a:ext>
            </a:extLst>
          </p:cNvPr>
          <p:cNvSpPr/>
          <p:nvPr/>
        </p:nvSpPr>
        <p:spPr>
          <a:xfrm>
            <a:off x="8120127" y="0"/>
            <a:ext cx="4068698" cy="6392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75282C-EE95-A641-B5B7-CBAFBB9C4663}"/>
              </a:ext>
            </a:extLst>
          </p:cNvPr>
          <p:cNvGrpSpPr/>
          <p:nvPr/>
        </p:nvGrpSpPr>
        <p:grpSpPr>
          <a:xfrm>
            <a:off x="3936664" y="3454174"/>
            <a:ext cx="4315495" cy="1831919"/>
            <a:chOff x="8258986" y="3597087"/>
            <a:chExt cx="4315495" cy="183191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C1AAAC3-CE47-7942-8A6D-22F6F726A2F3}"/>
                </a:ext>
              </a:extLst>
            </p:cNvPr>
            <p:cNvSpPr txBox="1">
              <a:spLocks/>
            </p:cNvSpPr>
            <p:nvPr/>
          </p:nvSpPr>
          <p:spPr>
            <a:xfrm>
              <a:off x="8321412" y="3597087"/>
              <a:ext cx="4190644" cy="59372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ctr" defTabSz="1088291" rtl="0" eaLnBrk="1" latinLnBrk="0" hangingPunct="1">
                <a:spcBef>
                  <a:spcPct val="0"/>
                </a:spcBef>
                <a:buNone/>
                <a:defRPr sz="5000" b="0" i="0" u="none" kern="1200">
                  <a:solidFill>
                    <a:srgbClr val="6EC5CD"/>
                  </a:solidFill>
                  <a:latin typeface="Adobe Clean Light" charset="0"/>
                  <a:ea typeface="Adobe Clean Light" charset="0"/>
                  <a:cs typeface="Adobe Clean Light" charset="0"/>
                </a:defRPr>
              </a:lvl1pPr>
            </a:lstStyle>
            <a:p>
              <a:r>
                <a:rPr lang="en-US" sz="4950"/>
                <a:t>Jessica Langford</a:t>
              </a:r>
            </a:p>
          </p:txBody>
        </p:sp>
        <p:sp>
          <p:nvSpPr>
            <p:cNvPr id="15" name="Text Placeholder 32">
              <a:extLst>
                <a:ext uri="{FF2B5EF4-FFF2-40B4-BE49-F238E27FC236}">
                  <a16:creationId xmlns:a16="http://schemas.microsoft.com/office/drawing/2014/main" id="{7383014F-F3EF-BC41-928B-61404E7E6A3C}"/>
                </a:ext>
              </a:extLst>
            </p:cNvPr>
            <p:cNvSpPr txBox="1">
              <a:spLocks/>
            </p:cNvSpPr>
            <p:nvPr/>
          </p:nvSpPr>
          <p:spPr>
            <a:xfrm>
              <a:off x="8258986" y="4348089"/>
              <a:ext cx="4315495" cy="1080917"/>
            </a:xfrm>
            <a:prstGeom prst="rect">
              <a:avLst/>
            </a:prstGeom>
          </p:spPr>
          <p:txBody>
            <a:bodyPr vert="horz" lIns="108829" tIns="54414" rIns="108829" bIns="54414" rtlCol="0">
              <a:noAutofit/>
            </a:bodyPr>
            <a:lstStyle>
              <a:lvl1pPr marL="0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Adobe Clean Light" pitchFamily="34" charset="0"/>
                  <a:ea typeface="+mn-ea"/>
                  <a:cs typeface="+mn-cs"/>
                </a:defRPr>
              </a:lvl1pPr>
              <a:lvl2pPr marL="275851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551703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751979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950365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99279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944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108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5235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Data Science Engineer, </a:t>
              </a:r>
            </a:p>
            <a:p>
              <a:r>
                <a:rPr lang="en-US" sz="2000"/>
                <a:t>Adobe Digital Insights</a:t>
              </a:r>
            </a:p>
            <a:p>
              <a:r>
                <a:rPr lang="en-US" sz="2000" err="1"/>
                <a:t>langford@adobe.com</a:t>
              </a:r>
              <a:endParaRPr lang="en-US" sz="2000"/>
            </a:p>
          </p:txBody>
        </p:sp>
      </p:grp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7F54C0D5-C8A9-C74D-BB93-3159B241E8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9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0126" y="615143"/>
            <a:ext cx="4068696" cy="57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7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1CFFDF73-5860-FF4A-B498-3D828528E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What is 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49636-00EA-1443-A3B6-E282377385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661" y="1455088"/>
            <a:ext cx="5443767" cy="42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0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3F8B9-1D49-7D42-8B51-21DA9EDCAE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661" y="1455088"/>
            <a:ext cx="5443767" cy="4218167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F91C9BF-8854-9A48-88BF-EB678FE1F6B1}"/>
              </a:ext>
            </a:extLst>
          </p:cNvPr>
          <p:cNvSpPr txBox="1">
            <a:spLocks/>
          </p:cNvSpPr>
          <p:nvPr/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156F56-D5AE-4C6F-B826-C69D1BC521B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8D995-9E76-0F41-9F00-D748998E98FE}"/>
              </a:ext>
            </a:extLst>
          </p:cNvPr>
          <p:cNvSpPr txBox="1"/>
          <p:nvPr/>
        </p:nvSpPr>
        <p:spPr>
          <a:xfrm>
            <a:off x="933774" y="1701323"/>
            <a:ext cx="9934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5"/>
                </a:solidFill>
              </a:rPr>
              <a:t>A Programming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DD318-40F5-1746-8FF9-FDCE5E7C9034}"/>
              </a:ext>
            </a:extLst>
          </p:cNvPr>
          <p:cNvSpPr txBox="1"/>
          <p:nvPr/>
        </p:nvSpPr>
        <p:spPr>
          <a:xfrm>
            <a:off x="2506850" y="735066"/>
            <a:ext cx="732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An </a:t>
            </a:r>
            <a:r>
              <a:rPr lang="en-US" sz="4000" b="1">
                <a:solidFill>
                  <a:schemeClr val="accent5"/>
                </a:solidFill>
              </a:rPr>
              <a:t>Open Source </a:t>
            </a:r>
            <a:r>
              <a:rPr lang="en-US" sz="4000">
                <a:solidFill>
                  <a:schemeClr val="bg1"/>
                </a:solidFill>
              </a:rPr>
              <a:t>(Free!*)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2612-59F7-994F-B9C7-ABE31643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098" y="1719369"/>
            <a:ext cx="984142" cy="972477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0915B-E7C5-EA4C-AD00-19D04277827E}"/>
              </a:ext>
            </a:extLst>
          </p:cNvPr>
          <p:cNvSpPr txBox="1"/>
          <p:nvPr/>
        </p:nvSpPr>
        <p:spPr>
          <a:xfrm>
            <a:off x="231240" y="6119016"/>
            <a:ext cx="604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* any open source software is subject to its own licensing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A47A6-F71F-3845-9231-6619F53D381A}"/>
              </a:ext>
            </a:extLst>
          </p:cNvPr>
          <p:cNvSpPr txBox="1"/>
          <p:nvPr/>
        </p:nvSpPr>
        <p:spPr>
          <a:xfrm>
            <a:off x="1042261" y="3049700"/>
            <a:ext cx="102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Of, For, and By the </a:t>
            </a:r>
            <a:r>
              <a:rPr lang="en-US" sz="4000" b="1">
                <a:solidFill>
                  <a:schemeClr val="accent5"/>
                </a:solidFill>
              </a:rPr>
              <a:t>Analyst/Data Scientist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FDC45-64EB-DA4A-93FA-A42F10A1B83A}"/>
              </a:ext>
            </a:extLst>
          </p:cNvPr>
          <p:cNvSpPr txBox="1"/>
          <p:nvPr/>
        </p:nvSpPr>
        <p:spPr>
          <a:xfrm>
            <a:off x="1046135" y="4059410"/>
            <a:ext cx="1024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That Readily Connects to </a:t>
            </a:r>
            <a:r>
              <a:rPr lang="en-US" sz="4000" b="1">
                <a:solidFill>
                  <a:schemeClr val="accent5"/>
                </a:solidFill>
              </a:rPr>
              <a:t>Many Data Sources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965805-04E5-FF40-A858-985CCCA794B9}"/>
              </a:ext>
            </a:extLst>
          </p:cNvPr>
          <p:cNvSpPr txBox="1"/>
          <p:nvPr/>
        </p:nvSpPr>
        <p:spPr>
          <a:xfrm>
            <a:off x="1046135" y="5069120"/>
            <a:ext cx="1024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And Has </a:t>
            </a:r>
            <a:r>
              <a:rPr lang="en-US" sz="4000" b="1">
                <a:solidFill>
                  <a:schemeClr val="accent5"/>
                </a:solidFill>
              </a:rPr>
              <a:t>Robust Sharing/Distribution Options</a:t>
            </a:r>
          </a:p>
        </p:txBody>
      </p:sp>
    </p:spTree>
    <p:extLst>
      <p:ext uri="{BB962C8B-B14F-4D97-AF65-F5344CB8AC3E}">
        <p14:creationId xmlns:p14="http://schemas.microsoft.com/office/powerpoint/2010/main" val="10862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CD9594-43A4-407E-A54D-1486E0D896A2}"/>
              </a:ext>
            </a:extLst>
          </p:cNvPr>
          <p:cNvSpPr/>
          <p:nvPr/>
        </p:nvSpPr>
        <p:spPr>
          <a:xfrm>
            <a:off x="508000" y="1188084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D28C96-28E6-4AAD-9EC6-521B039A06AA}"/>
              </a:ext>
            </a:extLst>
          </p:cNvPr>
          <p:cNvSpPr/>
          <p:nvPr/>
        </p:nvSpPr>
        <p:spPr>
          <a:xfrm>
            <a:off x="4329078" y="1188083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F6E7A5-50A6-4F1D-900C-1FD436E929FF}"/>
              </a:ext>
            </a:extLst>
          </p:cNvPr>
          <p:cNvSpPr/>
          <p:nvPr/>
        </p:nvSpPr>
        <p:spPr>
          <a:xfrm>
            <a:off x="8150156" y="1188082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EB7EBE1D-EC34-1B48-A57D-A696EDF47B6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000" y="3570799"/>
            <a:ext cx="3494879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Connect R to the Adobe Experience Platform </a:t>
            </a:r>
          </a:p>
          <a:p>
            <a:pPr algn="ctr">
              <a:spcAft>
                <a:spcPct val="20000"/>
              </a:spcAft>
            </a:pPr>
            <a:r>
              <a:rPr lang="en-US" sz="20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(or your own cloud)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4A2D4969-BAFF-B24C-BD95-292CC164A9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29077" y="3570799"/>
            <a:ext cx="3530667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Do awesome stuff and share it with your whole org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AC6725F5-875D-7D4F-9F43-3470EC1AA0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69381" y="3570799"/>
            <a:ext cx="3511443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Couple your awesome analysis with Customer Journey Analytics!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E7F163F8-CE26-4343-93E2-3A4F9BF207D4}"/>
              </a:ext>
            </a:extLst>
          </p:cNvPr>
          <p:cNvSpPr txBox="1">
            <a:spLocks/>
          </p:cNvSpPr>
          <p:nvPr/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/>
          <a:lstStyle>
            <a:lvl1pPr algn="l" defTabSz="1088291" rtl="0" eaLnBrk="1" latinLnBrk="0" hangingPunct="1">
              <a:spcBef>
                <a:spcPct val="0"/>
              </a:spcBef>
              <a:buNone/>
              <a:defRPr sz="3200" b="0" i="0" u="none" kern="1200">
                <a:solidFill>
                  <a:schemeClr val="tx1">
                    <a:lumMod val="75000"/>
                    <a:lumOff val="25000"/>
                  </a:schemeClr>
                </a:solidFill>
                <a:latin typeface="Adobe Clean Light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What We’re Doing In This Session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041DC-E17D-6242-995C-227D4E2EA93D}"/>
              </a:ext>
            </a:extLst>
          </p:cNvPr>
          <p:cNvSpPr txBox="1"/>
          <p:nvPr/>
        </p:nvSpPr>
        <p:spPr>
          <a:xfrm>
            <a:off x="1574973" y="1486937"/>
            <a:ext cx="13967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341F9-7C82-F144-B4CF-7331CB3434E3}"/>
              </a:ext>
            </a:extLst>
          </p:cNvPr>
          <p:cNvSpPr txBox="1"/>
          <p:nvPr/>
        </p:nvSpPr>
        <p:spPr>
          <a:xfrm>
            <a:off x="5324683" y="1486937"/>
            <a:ext cx="13967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0784B-E8A7-D346-A5E9-D85F159A6FDF}"/>
              </a:ext>
            </a:extLst>
          </p:cNvPr>
          <p:cNvSpPr txBox="1"/>
          <p:nvPr/>
        </p:nvSpPr>
        <p:spPr>
          <a:xfrm>
            <a:off x="9226741" y="1486937"/>
            <a:ext cx="13967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367666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SUMMIT 2020">
  <a:themeElements>
    <a:clrScheme name="Custom 1">
      <a:dk1>
        <a:srgbClr val="000000"/>
      </a:dk1>
      <a:lt1>
        <a:srgbClr val="FFFFFF"/>
      </a:lt1>
      <a:dk2>
        <a:srgbClr val="6B737B"/>
      </a:dk2>
      <a:lt2>
        <a:srgbClr val="DADDE0"/>
      </a:lt2>
      <a:accent1>
        <a:srgbClr val="FF3C00"/>
      </a:accent1>
      <a:accent2>
        <a:srgbClr val="66CCCC"/>
      </a:accent2>
      <a:accent3>
        <a:srgbClr val="2274A5"/>
      </a:accent3>
      <a:accent4>
        <a:srgbClr val="D964A0"/>
      </a:accent4>
      <a:accent5>
        <a:srgbClr val="E84855"/>
      </a:accent5>
      <a:accent6>
        <a:srgbClr val="FF661A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90B7B7ED3DFC4F8B7D4025F862DAC3" ma:contentTypeVersion="13" ma:contentTypeDescription="Create a new document." ma:contentTypeScope="" ma:versionID="6b01e6eb2624a39beca3b3c469078b8d">
  <xsd:schema xmlns:xsd="http://www.w3.org/2001/XMLSchema" xmlns:xs="http://www.w3.org/2001/XMLSchema" xmlns:p="http://schemas.microsoft.com/office/2006/metadata/properties" xmlns:ns3="af1d458c-cd60-4f40-98aa-917c51107ed7" xmlns:ns4="dff51348-cce2-4b8c-a19f-f3360472e9fc" targetNamespace="http://schemas.microsoft.com/office/2006/metadata/properties" ma:root="true" ma:fieldsID="8d229c6cabc5031492c344ed19f981fd" ns3:_="" ns4:_="">
    <xsd:import namespace="af1d458c-cd60-4f40-98aa-917c51107ed7"/>
    <xsd:import namespace="dff51348-cce2-4b8c-a19f-f3360472e9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d458c-cd60-4f40-98aa-917c51107e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51348-cce2-4b8c-a19f-f3360472e9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6A2427-B376-4F3E-8A11-22E351B71893}">
  <ds:schemaRefs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ff51348-cce2-4b8c-a19f-f3360472e9fc"/>
    <ds:schemaRef ds:uri="af1d458c-cd60-4f40-98aa-917c51107ed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6FAC5E-51A1-4274-B4F5-9DE5041500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d458c-cd60-4f40-98aa-917c51107ed7"/>
    <ds:schemaRef ds:uri="dff51348-cce2-4b8c-a19f-f3360472e9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32A3AC-683F-4BB5-8DCA-E7AEABE799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1022</Words>
  <Application>Microsoft Macintosh PowerPoint</Application>
  <PresentationFormat>Custom</PresentationFormat>
  <Paragraphs>252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Adobe Clean</vt:lpstr>
      <vt:lpstr>Adobe Clean Light</vt:lpstr>
      <vt:lpstr>Arial</vt:lpstr>
      <vt:lpstr>Calibri</vt:lpstr>
      <vt:lpstr>Cambria Math</vt:lpstr>
      <vt:lpstr>Wingdings</vt:lpstr>
      <vt:lpstr>SUMMIT 2020</vt:lpstr>
      <vt:lpstr>Advanced Analysis with the Adobe Experience Platform and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dplyr: R Library for Easy Data Manipulation That Scales</vt:lpstr>
      <vt:lpstr>What is Query Service?</vt:lpstr>
      <vt:lpstr>PowerPoint Presentation</vt:lpstr>
      <vt:lpstr>PowerPoint Presentation</vt:lpstr>
      <vt:lpstr>PowerPoint Presentation</vt:lpstr>
      <vt:lpstr>Forecasting: Don’t React, Anticipate</vt:lpstr>
      <vt:lpstr>PowerPoint Presentation</vt:lpstr>
      <vt:lpstr>PowerPoint Presentation</vt:lpstr>
      <vt:lpstr>Manually Building Reports for Stakeholders = The Worst</vt:lpstr>
      <vt:lpstr>PowerPoint Presentation</vt:lpstr>
      <vt:lpstr>PowerPoint Presentation</vt:lpstr>
      <vt:lpstr>PowerPoint Presentation</vt:lpstr>
      <vt:lpstr>Predicting Customer Lifetime Value</vt:lpstr>
      <vt:lpstr>Predicting Customer Lifetime Value</vt:lpstr>
      <vt:lpstr>How We’ll Model CLV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Wendy Grim</dc:creator>
  <cp:lastModifiedBy>Trevor Paulsen</cp:lastModifiedBy>
  <cp:revision>1</cp:revision>
  <dcterms:created xsi:type="dcterms:W3CDTF">2009-08-20T18:55:32Z</dcterms:created>
  <dcterms:modified xsi:type="dcterms:W3CDTF">2020-03-23T23:03:48Z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0x010100E290B7B7ED3DFC4F8B7D4025F862DAC3</vt:lpwstr>
  </property>
</Properties>
</file>